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1"/>
  </p:sldMasterIdLst>
  <p:notesMasterIdLst>
    <p:notesMasterId r:id="rId64"/>
  </p:notesMasterIdLst>
  <p:sldIdLst>
    <p:sldId id="256" r:id="rId2"/>
    <p:sldId id="296" r:id="rId3"/>
    <p:sldId id="297" r:id="rId4"/>
    <p:sldId id="298" r:id="rId5"/>
    <p:sldId id="299" r:id="rId6"/>
    <p:sldId id="301" r:id="rId7"/>
    <p:sldId id="303" r:id="rId8"/>
    <p:sldId id="307" r:id="rId9"/>
    <p:sldId id="304" r:id="rId10"/>
    <p:sldId id="302" r:id="rId11"/>
    <p:sldId id="306" r:id="rId12"/>
    <p:sldId id="305" r:id="rId13"/>
    <p:sldId id="308" r:id="rId14"/>
    <p:sldId id="309" r:id="rId15"/>
    <p:sldId id="310" r:id="rId16"/>
    <p:sldId id="311" r:id="rId17"/>
    <p:sldId id="312" r:id="rId18"/>
    <p:sldId id="313" r:id="rId19"/>
    <p:sldId id="314" r:id="rId20"/>
    <p:sldId id="315" r:id="rId21"/>
    <p:sldId id="355" r:id="rId22"/>
    <p:sldId id="356" r:id="rId23"/>
    <p:sldId id="316" r:id="rId24"/>
    <p:sldId id="317" r:id="rId25"/>
    <p:sldId id="318" r:id="rId26"/>
    <p:sldId id="319" r:id="rId27"/>
    <p:sldId id="320" r:id="rId28"/>
    <p:sldId id="321" r:id="rId29"/>
    <p:sldId id="325" r:id="rId30"/>
    <p:sldId id="357" r:id="rId31"/>
    <p:sldId id="322" r:id="rId32"/>
    <p:sldId id="300" r:id="rId33"/>
    <p:sldId id="326" r:id="rId34"/>
    <p:sldId id="324" r:id="rId35"/>
    <p:sldId id="327" r:id="rId36"/>
    <p:sldId id="329" r:id="rId37"/>
    <p:sldId id="330" r:id="rId38"/>
    <p:sldId id="328" r:id="rId39"/>
    <p:sldId id="331" r:id="rId40"/>
    <p:sldId id="359" r:id="rId41"/>
    <p:sldId id="332" r:id="rId42"/>
    <p:sldId id="333" r:id="rId43"/>
    <p:sldId id="343" r:id="rId44"/>
    <p:sldId id="344" r:id="rId45"/>
    <p:sldId id="334" r:id="rId46"/>
    <p:sldId id="335" r:id="rId47"/>
    <p:sldId id="338" r:id="rId48"/>
    <p:sldId id="339" r:id="rId49"/>
    <p:sldId id="340" r:id="rId50"/>
    <p:sldId id="342" r:id="rId51"/>
    <p:sldId id="345" r:id="rId52"/>
    <p:sldId id="341" r:id="rId53"/>
    <p:sldId id="347" r:id="rId54"/>
    <p:sldId id="349" r:id="rId55"/>
    <p:sldId id="348" r:id="rId56"/>
    <p:sldId id="353" r:id="rId57"/>
    <p:sldId id="351" r:id="rId58"/>
    <p:sldId id="354" r:id="rId59"/>
    <p:sldId id="358" r:id="rId60"/>
    <p:sldId id="352" r:id="rId61"/>
    <p:sldId id="350" r:id="rId62"/>
    <p:sldId id="265" r:id="rId63"/>
  </p:sldIdLst>
  <p:sldSz cx="9144000" cy="5143500" type="screen16x9"/>
  <p:notesSz cx="6858000" cy="9144000"/>
  <p:embeddedFontLst>
    <p:embeddedFont>
      <p:font typeface="Albert Sans" panose="020B0604020202020204" charset="0"/>
      <p:regular r:id="rId65"/>
      <p:bold r:id="rId66"/>
      <p:italic r:id="rId67"/>
      <p:boldItalic r:id="rId68"/>
    </p:embeddedFont>
    <p:embeddedFont>
      <p:font typeface="Calibri" panose="020F0502020204030204" pitchFamily="34" charset="0"/>
      <p:regular r:id="rId69"/>
      <p:bold r:id="rId70"/>
      <p:italic r:id="rId71"/>
      <p:boldItalic r:id="rId72"/>
    </p:embeddedFont>
    <p:embeddedFont>
      <p:font typeface="DM Sans" panose="020B0604020202020204" charset="0"/>
      <p:regular r:id="rId73"/>
      <p:bold r:id="rId74"/>
      <p:italic r:id="rId75"/>
      <p:boldItalic r:id="rId76"/>
    </p:embeddedFont>
    <p:embeddedFont>
      <p:font typeface="Lato" panose="020F0502020204030203" pitchFamily="34" charset="0"/>
      <p:regular r:id="rId77"/>
      <p:bold r:id="rId78"/>
      <p:italic r:id="rId79"/>
      <p:boldItalic r:id="rId80"/>
    </p:embeddedFont>
    <p:embeddedFont>
      <p:font typeface="Mulish" panose="020B0604020202020204" charset="0"/>
      <p:regular r:id="rId81"/>
      <p:bold r:id="rId82"/>
      <p:italic r:id="rId83"/>
      <p:boldItalic r:id="rId84"/>
    </p:embeddedFont>
    <p:embeddedFont>
      <p:font typeface="Nunito Light" pitchFamily="2" charset="0"/>
      <p:regular r:id="rId85"/>
      <p:italic r:id="rId86"/>
    </p:embeddedFont>
    <p:embeddedFont>
      <p:font typeface="Sylfaen" panose="010A0502050306030303" pitchFamily="18" charset="0"/>
      <p:regular r:id="rId8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769F100-D23C-4CBB-825C-477A16054DE0}">
  <a:tblStyle styleId="{F769F100-D23C-4CBB-825C-477A16054DE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5D58005-E399-4636-B0AA-6BEEB902B1B2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10" autoAdjust="0"/>
    <p:restoredTop sz="94943" autoAdjust="0"/>
  </p:normalViewPr>
  <p:slideViewPr>
    <p:cSldViewPr snapToGrid="0">
      <p:cViewPr varScale="1">
        <p:scale>
          <a:sx n="103" d="100"/>
          <a:sy n="103" d="100"/>
        </p:scale>
        <p:origin x="75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font" Target="fonts/font4.fntdata"/><Relationship Id="rId84" Type="http://schemas.openxmlformats.org/officeDocument/2006/relationships/font" Target="fonts/font20.fntdata"/><Relationship Id="rId89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10.fntdata"/><Relationship Id="rId79" Type="http://schemas.openxmlformats.org/officeDocument/2006/relationships/font" Target="fonts/font15.fntdata"/><Relationship Id="rId5" Type="http://schemas.openxmlformats.org/officeDocument/2006/relationships/slide" Target="slides/slide4.xml"/><Relationship Id="rId90" Type="http://schemas.openxmlformats.org/officeDocument/2006/relationships/theme" Target="theme/theme1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69" Type="http://schemas.openxmlformats.org/officeDocument/2006/relationships/font" Target="fonts/font5.fntdata"/><Relationship Id="rId77" Type="http://schemas.openxmlformats.org/officeDocument/2006/relationships/font" Target="fonts/font13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8.fntdata"/><Relationship Id="rId80" Type="http://schemas.openxmlformats.org/officeDocument/2006/relationships/font" Target="fonts/font16.fntdata"/><Relationship Id="rId85" Type="http://schemas.openxmlformats.org/officeDocument/2006/relationships/font" Target="fonts/font2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3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6.fntdata"/><Relationship Id="rId75" Type="http://schemas.openxmlformats.org/officeDocument/2006/relationships/font" Target="fonts/font11.fntdata"/><Relationship Id="rId83" Type="http://schemas.openxmlformats.org/officeDocument/2006/relationships/font" Target="fonts/font19.fntdata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1.fntdata"/><Relationship Id="rId73" Type="http://schemas.openxmlformats.org/officeDocument/2006/relationships/font" Target="fonts/font9.fntdata"/><Relationship Id="rId78" Type="http://schemas.openxmlformats.org/officeDocument/2006/relationships/font" Target="fonts/font14.fntdata"/><Relationship Id="rId81" Type="http://schemas.openxmlformats.org/officeDocument/2006/relationships/font" Target="fonts/font17.fntdata"/><Relationship Id="rId86" Type="http://schemas.openxmlformats.org/officeDocument/2006/relationships/font" Target="fonts/font2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12.fntdata"/><Relationship Id="rId7" Type="http://schemas.openxmlformats.org/officeDocument/2006/relationships/slide" Target="slides/slide6.xml"/><Relationship Id="rId71" Type="http://schemas.openxmlformats.org/officeDocument/2006/relationships/font" Target="fonts/font7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font" Target="fonts/font2.fntdata"/><Relationship Id="rId87" Type="http://schemas.openxmlformats.org/officeDocument/2006/relationships/font" Target="fonts/font23.fntdata"/><Relationship Id="rId61" Type="http://schemas.openxmlformats.org/officeDocument/2006/relationships/slide" Target="slides/slide60.xml"/><Relationship Id="rId82" Type="http://schemas.openxmlformats.org/officeDocument/2006/relationships/font" Target="fonts/font18.fntdata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2" name="Google Shape;1452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3" name="Google Shape;1453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2781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7438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5813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2" name="Google Shape;1602;g54dda1946d_6_3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3" name="Google Shape;1603;g54dda1946d_6_3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800325" y="1468875"/>
            <a:ext cx="7543800" cy="173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1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275875" y="3198825"/>
            <a:ext cx="45924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-817341" y="-872068"/>
            <a:ext cx="10581139" cy="7505539"/>
            <a:chOff x="-817341" y="-872068"/>
            <a:chExt cx="10581139" cy="7505539"/>
          </a:xfrm>
        </p:grpSpPr>
        <p:grpSp>
          <p:nvGrpSpPr>
            <p:cNvPr id="12" name="Google Shape;12;p2"/>
            <p:cNvGrpSpPr/>
            <p:nvPr/>
          </p:nvGrpSpPr>
          <p:grpSpPr>
            <a:xfrm>
              <a:off x="4353534" y="3189744"/>
              <a:ext cx="5410264" cy="3443726"/>
              <a:chOff x="4353534" y="3189744"/>
              <a:chExt cx="5410264" cy="3443726"/>
            </a:xfrm>
          </p:grpSpPr>
          <p:sp>
            <p:nvSpPr>
              <p:cNvPr id="13" name="Google Shape;13;p2"/>
              <p:cNvSpPr/>
              <p:nvPr/>
            </p:nvSpPr>
            <p:spPr>
              <a:xfrm rot="10800000">
                <a:off x="9569398" y="5312996"/>
                <a:ext cx="194400" cy="1944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rgbClr val="43434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14" name="Google Shape;14;p2"/>
              <p:cNvSpPr/>
              <p:nvPr/>
            </p:nvSpPr>
            <p:spPr>
              <a:xfrm rot="10800000">
                <a:off x="7135026" y="6232348"/>
                <a:ext cx="194400" cy="1944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15" name="Google Shape;15;p2"/>
              <p:cNvSpPr/>
              <p:nvPr/>
            </p:nvSpPr>
            <p:spPr>
              <a:xfrm rot="10800000">
                <a:off x="7563119" y="3751240"/>
                <a:ext cx="401400" cy="401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 rot="10800000">
                <a:off x="8060378" y="5344924"/>
                <a:ext cx="130500" cy="1305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 rot="10800000">
                <a:off x="9245065" y="6281371"/>
                <a:ext cx="96300" cy="963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 rot="10800000">
                <a:off x="8060378" y="6502970"/>
                <a:ext cx="130500" cy="130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19" name="Google Shape;19;p2"/>
              <p:cNvSpPr/>
              <p:nvPr/>
            </p:nvSpPr>
            <p:spPr>
              <a:xfrm rot="10800000">
                <a:off x="8948809" y="4403302"/>
                <a:ext cx="130500" cy="1305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 rot="10800000">
                <a:off x="4353534" y="4683377"/>
                <a:ext cx="96300" cy="963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cxnSp>
            <p:nvCxnSpPr>
              <p:cNvPr id="21" name="Google Shape;21;p2"/>
              <p:cNvCxnSpPr>
                <a:stCxn id="17" idx="5"/>
                <a:endCxn id="16" idx="1"/>
              </p:cNvCxnSpPr>
              <p:nvPr/>
            </p:nvCxnSpPr>
            <p:spPr>
              <a:xfrm rot="10800000">
                <a:off x="8171668" y="5456374"/>
                <a:ext cx="1087500" cy="839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2" name="Google Shape;22;p2"/>
              <p:cNvCxnSpPr>
                <a:stCxn id="18" idx="4"/>
                <a:endCxn id="16" idx="0"/>
              </p:cNvCxnSpPr>
              <p:nvPr/>
            </p:nvCxnSpPr>
            <p:spPr>
              <a:xfrm rot="10800000">
                <a:off x="8125628" y="5475470"/>
                <a:ext cx="0" cy="1027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" name="Google Shape;23;p2"/>
              <p:cNvCxnSpPr>
                <a:stCxn id="13" idx="6"/>
                <a:endCxn id="16" idx="2"/>
              </p:cNvCxnSpPr>
              <p:nvPr/>
            </p:nvCxnSpPr>
            <p:spPr>
              <a:xfrm rot="10800000">
                <a:off x="8190898" y="5410196"/>
                <a:ext cx="13785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4" name="Google Shape;24;p2"/>
              <p:cNvCxnSpPr>
                <a:stCxn id="13" idx="0"/>
                <a:endCxn id="17" idx="3"/>
              </p:cNvCxnSpPr>
              <p:nvPr/>
            </p:nvCxnSpPr>
            <p:spPr>
              <a:xfrm flipH="1">
                <a:off x="9327298" y="5507396"/>
                <a:ext cx="339300" cy="788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" name="Google Shape;25;p2"/>
              <p:cNvCxnSpPr>
                <a:stCxn id="17" idx="7"/>
                <a:endCxn id="18" idx="2"/>
              </p:cNvCxnSpPr>
              <p:nvPr/>
            </p:nvCxnSpPr>
            <p:spPr>
              <a:xfrm flipH="1">
                <a:off x="8190868" y="6363568"/>
                <a:ext cx="1068300" cy="204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" name="Google Shape;26;p2"/>
              <p:cNvCxnSpPr>
                <a:stCxn id="18" idx="6"/>
                <a:endCxn id="14" idx="2"/>
              </p:cNvCxnSpPr>
              <p:nvPr/>
            </p:nvCxnSpPr>
            <p:spPr>
              <a:xfrm rot="10800000">
                <a:off x="7329278" y="6329420"/>
                <a:ext cx="731100" cy="23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" name="Google Shape;27;p2"/>
              <p:cNvCxnSpPr>
                <a:stCxn id="16" idx="7"/>
                <a:endCxn id="14" idx="3"/>
              </p:cNvCxnSpPr>
              <p:nvPr/>
            </p:nvCxnSpPr>
            <p:spPr>
              <a:xfrm flipH="1">
                <a:off x="7300989" y="5456313"/>
                <a:ext cx="778500" cy="804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8" name="Google Shape;28;p2"/>
              <p:cNvCxnSpPr>
                <a:stCxn id="13" idx="5"/>
                <a:endCxn id="19" idx="1"/>
              </p:cNvCxnSpPr>
              <p:nvPr/>
            </p:nvCxnSpPr>
            <p:spPr>
              <a:xfrm rot="10800000">
                <a:off x="9060267" y="4514665"/>
                <a:ext cx="537600" cy="826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9" name="Google Shape;29;p2"/>
              <p:cNvCxnSpPr>
                <a:stCxn id="19" idx="7"/>
                <a:endCxn id="16" idx="3"/>
              </p:cNvCxnSpPr>
              <p:nvPr/>
            </p:nvCxnSpPr>
            <p:spPr>
              <a:xfrm flipH="1">
                <a:off x="8171720" y="4514691"/>
                <a:ext cx="796200" cy="849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0" name="Google Shape;30;p2"/>
              <p:cNvCxnSpPr>
                <a:stCxn id="19" idx="7"/>
                <a:endCxn id="15" idx="1"/>
              </p:cNvCxnSpPr>
              <p:nvPr/>
            </p:nvCxnSpPr>
            <p:spPr>
              <a:xfrm rot="10800000">
                <a:off x="7905620" y="4093791"/>
                <a:ext cx="1062300" cy="420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1" name="Google Shape;31;p2"/>
              <p:cNvCxnSpPr>
                <a:stCxn id="15" idx="0"/>
                <a:endCxn id="16" idx="5"/>
              </p:cNvCxnSpPr>
              <p:nvPr/>
            </p:nvCxnSpPr>
            <p:spPr>
              <a:xfrm>
                <a:off x="7763819" y="4152640"/>
                <a:ext cx="315600" cy="1211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2" name="Google Shape;32;p2"/>
              <p:cNvCxnSpPr>
                <a:stCxn id="15" idx="7"/>
                <a:endCxn id="20" idx="2"/>
              </p:cNvCxnSpPr>
              <p:nvPr/>
            </p:nvCxnSpPr>
            <p:spPr>
              <a:xfrm flipH="1">
                <a:off x="4449703" y="4093857"/>
                <a:ext cx="3172200" cy="637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3" name="Google Shape;33;p2"/>
              <p:cNvCxnSpPr>
                <a:stCxn id="20" idx="1"/>
                <a:endCxn id="14" idx="5"/>
              </p:cNvCxnSpPr>
              <p:nvPr/>
            </p:nvCxnSpPr>
            <p:spPr>
              <a:xfrm>
                <a:off x="4435731" y="4765575"/>
                <a:ext cx="2727900" cy="1495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4" name="Google Shape;34;p2"/>
              <p:cNvCxnSpPr>
                <a:stCxn id="17" idx="6"/>
                <a:endCxn id="20" idx="1"/>
              </p:cNvCxnSpPr>
              <p:nvPr/>
            </p:nvCxnSpPr>
            <p:spPr>
              <a:xfrm rot="10800000">
                <a:off x="4435765" y="4765621"/>
                <a:ext cx="4809300" cy="1563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5" name="Google Shape;35;p2"/>
              <p:cNvCxnSpPr>
                <a:stCxn id="14" idx="4"/>
                <a:endCxn id="15" idx="0"/>
              </p:cNvCxnSpPr>
              <p:nvPr/>
            </p:nvCxnSpPr>
            <p:spPr>
              <a:xfrm rot="10800000" flipH="1">
                <a:off x="7232226" y="4152748"/>
                <a:ext cx="531600" cy="2079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6" name="Google Shape;36;p2"/>
              <p:cNvCxnSpPr>
                <a:stCxn id="13" idx="5"/>
                <a:endCxn id="15" idx="0"/>
              </p:cNvCxnSpPr>
              <p:nvPr/>
            </p:nvCxnSpPr>
            <p:spPr>
              <a:xfrm rot="10800000">
                <a:off x="7763967" y="4152565"/>
                <a:ext cx="1833900" cy="1188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37" name="Google Shape;37;p2"/>
              <p:cNvSpPr/>
              <p:nvPr/>
            </p:nvSpPr>
            <p:spPr>
              <a:xfrm rot="10800000">
                <a:off x="5902359" y="4069463"/>
                <a:ext cx="130500" cy="130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cxnSp>
            <p:nvCxnSpPr>
              <p:cNvPr id="38" name="Google Shape;38;p2"/>
              <p:cNvCxnSpPr>
                <a:stCxn id="20" idx="2"/>
                <a:endCxn id="37" idx="7"/>
              </p:cNvCxnSpPr>
              <p:nvPr/>
            </p:nvCxnSpPr>
            <p:spPr>
              <a:xfrm rot="10800000" flipH="1">
                <a:off x="4449834" y="4180727"/>
                <a:ext cx="1471500" cy="550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9" name="Google Shape;39;p2"/>
              <p:cNvCxnSpPr>
                <a:stCxn id="37" idx="2"/>
                <a:endCxn id="15" idx="6"/>
              </p:cNvCxnSpPr>
              <p:nvPr/>
            </p:nvCxnSpPr>
            <p:spPr>
              <a:xfrm rot="10800000" flipH="1">
                <a:off x="6032859" y="3952013"/>
                <a:ext cx="1530300" cy="182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0" name="Google Shape;40;p2"/>
              <p:cNvCxnSpPr>
                <a:stCxn id="37" idx="0"/>
                <a:endCxn id="14" idx="4"/>
              </p:cNvCxnSpPr>
              <p:nvPr/>
            </p:nvCxnSpPr>
            <p:spPr>
              <a:xfrm>
                <a:off x="5967609" y="4199963"/>
                <a:ext cx="1264500" cy="2032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1" name="Google Shape;41;p2"/>
              <p:cNvCxnSpPr>
                <a:stCxn id="37" idx="1"/>
                <a:endCxn id="16" idx="5"/>
              </p:cNvCxnSpPr>
              <p:nvPr/>
            </p:nvCxnSpPr>
            <p:spPr>
              <a:xfrm>
                <a:off x="6013748" y="4180852"/>
                <a:ext cx="2065800" cy="1183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42" name="Google Shape;42;p2"/>
              <p:cNvSpPr/>
              <p:nvPr/>
            </p:nvSpPr>
            <p:spPr>
              <a:xfrm rot="10800000">
                <a:off x="8782916" y="3189744"/>
                <a:ext cx="194400" cy="194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cxnSp>
            <p:nvCxnSpPr>
              <p:cNvPr id="43" name="Google Shape;43;p2"/>
              <p:cNvCxnSpPr>
                <a:stCxn id="15" idx="2"/>
                <a:endCxn id="42" idx="6"/>
              </p:cNvCxnSpPr>
              <p:nvPr/>
            </p:nvCxnSpPr>
            <p:spPr>
              <a:xfrm rot="10800000" flipH="1">
                <a:off x="7964519" y="3286840"/>
                <a:ext cx="818400" cy="665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4" name="Google Shape;44;p2"/>
              <p:cNvCxnSpPr>
                <a:stCxn id="42" idx="1"/>
                <a:endCxn id="19" idx="5"/>
              </p:cNvCxnSpPr>
              <p:nvPr/>
            </p:nvCxnSpPr>
            <p:spPr>
              <a:xfrm>
                <a:off x="8948847" y="3355675"/>
                <a:ext cx="19200" cy="1066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45" name="Google Shape;45;p2"/>
            <p:cNvGrpSpPr/>
            <p:nvPr/>
          </p:nvGrpSpPr>
          <p:grpSpPr>
            <a:xfrm>
              <a:off x="-817341" y="-872068"/>
              <a:ext cx="4052739" cy="3509076"/>
              <a:chOff x="-817341" y="-872068"/>
              <a:chExt cx="4052739" cy="3509076"/>
            </a:xfrm>
          </p:grpSpPr>
          <p:sp>
            <p:nvSpPr>
              <p:cNvPr id="46" name="Google Shape;46;p2"/>
              <p:cNvSpPr/>
              <p:nvPr/>
            </p:nvSpPr>
            <p:spPr>
              <a:xfrm rot="10800000">
                <a:off x="3040998" y="322921"/>
                <a:ext cx="194400" cy="194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47" name="Google Shape;47;p2"/>
              <p:cNvSpPr/>
              <p:nvPr/>
            </p:nvSpPr>
            <p:spPr>
              <a:xfrm rot="10800000">
                <a:off x="-550449" y="1549860"/>
                <a:ext cx="194400" cy="1944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48" name="Google Shape;48;p2"/>
              <p:cNvSpPr/>
              <p:nvPr/>
            </p:nvSpPr>
            <p:spPr>
              <a:xfrm rot="10800000">
                <a:off x="-58406" y="-586660"/>
                <a:ext cx="401400" cy="4014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49" name="Google Shape;49;p2"/>
              <p:cNvSpPr/>
              <p:nvPr/>
            </p:nvSpPr>
            <p:spPr>
              <a:xfrm rot="10800000">
                <a:off x="374903" y="662437"/>
                <a:ext cx="130500" cy="1305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50" name="Google Shape;50;p2"/>
              <p:cNvSpPr/>
              <p:nvPr/>
            </p:nvSpPr>
            <p:spPr>
              <a:xfrm rot="10800000">
                <a:off x="1102390" y="1217883"/>
                <a:ext cx="96300" cy="963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51" name="Google Shape;51;p2"/>
              <p:cNvSpPr/>
              <p:nvPr/>
            </p:nvSpPr>
            <p:spPr>
              <a:xfrm rot="10800000">
                <a:off x="288828" y="2506508"/>
                <a:ext cx="130500" cy="1305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52" name="Google Shape;52;p2"/>
              <p:cNvSpPr/>
              <p:nvPr/>
            </p:nvSpPr>
            <p:spPr>
              <a:xfrm rot="10800000">
                <a:off x="1455496" y="369115"/>
                <a:ext cx="130500" cy="1305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53" name="Google Shape;53;p2"/>
              <p:cNvSpPr/>
              <p:nvPr/>
            </p:nvSpPr>
            <p:spPr>
              <a:xfrm rot="10800000">
                <a:off x="-817341" y="534290"/>
                <a:ext cx="96300" cy="963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cxnSp>
            <p:nvCxnSpPr>
              <p:cNvPr id="54" name="Google Shape;54;p2"/>
              <p:cNvCxnSpPr>
                <a:stCxn id="50" idx="5"/>
                <a:endCxn id="49" idx="1"/>
              </p:cNvCxnSpPr>
              <p:nvPr/>
            </p:nvCxnSpPr>
            <p:spPr>
              <a:xfrm rot="10800000">
                <a:off x="486193" y="773886"/>
                <a:ext cx="630300" cy="458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5" name="Google Shape;55;p2"/>
              <p:cNvCxnSpPr>
                <a:stCxn id="51" idx="4"/>
                <a:endCxn id="49" idx="0"/>
              </p:cNvCxnSpPr>
              <p:nvPr/>
            </p:nvCxnSpPr>
            <p:spPr>
              <a:xfrm rot="10800000" flipH="1">
                <a:off x="354078" y="792908"/>
                <a:ext cx="86100" cy="1713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6" name="Google Shape;56;p2"/>
              <p:cNvCxnSpPr>
                <a:stCxn id="46" idx="6"/>
                <a:endCxn id="50" idx="3"/>
              </p:cNvCxnSpPr>
              <p:nvPr/>
            </p:nvCxnSpPr>
            <p:spPr>
              <a:xfrm flipH="1">
                <a:off x="1184598" y="420121"/>
                <a:ext cx="1856400" cy="811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7" name="Google Shape;57;p2"/>
              <p:cNvCxnSpPr>
                <a:stCxn id="50" idx="7"/>
                <a:endCxn id="51" idx="2"/>
              </p:cNvCxnSpPr>
              <p:nvPr/>
            </p:nvCxnSpPr>
            <p:spPr>
              <a:xfrm flipH="1">
                <a:off x="419293" y="1300080"/>
                <a:ext cx="697200" cy="1271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8" name="Google Shape;58;p2"/>
              <p:cNvCxnSpPr>
                <a:stCxn id="51" idx="6"/>
                <a:endCxn id="47" idx="1"/>
              </p:cNvCxnSpPr>
              <p:nvPr/>
            </p:nvCxnSpPr>
            <p:spPr>
              <a:xfrm rot="10800000">
                <a:off x="-384372" y="1715858"/>
                <a:ext cx="673200" cy="855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9" name="Google Shape;59;p2"/>
              <p:cNvCxnSpPr>
                <a:stCxn id="49" idx="7"/>
                <a:endCxn id="47" idx="3"/>
              </p:cNvCxnSpPr>
              <p:nvPr/>
            </p:nvCxnSpPr>
            <p:spPr>
              <a:xfrm flipH="1">
                <a:off x="-384486" y="773825"/>
                <a:ext cx="778500" cy="804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0" name="Google Shape;60;p2"/>
              <p:cNvCxnSpPr>
                <a:stCxn id="46" idx="6"/>
                <a:endCxn id="52" idx="1"/>
              </p:cNvCxnSpPr>
              <p:nvPr/>
            </p:nvCxnSpPr>
            <p:spPr>
              <a:xfrm flipH="1">
                <a:off x="1566798" y="420121"/>
                <a:ext cx="1474200" cy="60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1" name="Google Shape;61;p2"/>
              <p:cNvCxnSpPr>
                <a:stCxn id="52" idx="7"/>
                <a:endCxn id="49" idx="2"/>
              </p:cNvCxnSpPr>
              <p:nvPr/>
            </p:nvCxnSpPr>
            <p:spPr>
              <a:xfrm flipH="1">
                <a:off x="505308" y="480503"/>
                <a:ext cx="969300" cy="247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2" name="Google Shape;62;p2"/>
              <p:cNvCxnSpPr>
                <a:stCxn id="52" idx="5"/>
                <a:endCxn id="48" idx="2"/>
              </p:cNvCxnSpPr>
              <p:nvPr/>
            </p:nvCxnSpPr>
            <p:spPr>
              <a:xfrm rot="10800000">
                <a:off x="343008" y="-386074"/>
                <a:ext cx="1131600" cy="774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3" name="Google Shape;63;p2"/>
              <p:cNvCxnSpPr>
                <a:stCxn id="48" idx="0"/>
                <a:endCxn id="49" idx="5"/>
              </p:cNvCxnSpPr>
              <p:nvPr/>
            </p:nvCxnSpPr>
            <p:spPr>
              <a:xfrm>
                <a:off x="142294" y="-185260"/>
                <a:ext cx="251700" cy="866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4" name="Google Shape;64;p2"/>
              <p:cNvCxnSpPr>
                <a:stCxn id="48" idx="7"/>
                <a:endCxn id="53" idx="3"/>
              </p:cNvCxnSpPr>
              <p:nvPr/>
            </p:nvCxnSpPr>
            <p:spPr>
              <a:xfrm flipH="1">
                <a:off x="-735222" y="-244043"/>
                <a:ext cx="735600" cy="792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5" name="Google Shape;65;p2"/>
              <p:cNvCxnSpPr>
                <a:stCxn id="49" idx="6"/>
                <a:endCxn id="53" idx="2"/>
              </p:cNvCxnSpPr>
              <p:nvPr/>
            </p:nvCxnSpPr>
            <p:spPr>
              <a:xfrm rot="10800000">
                <a:off x="-720997" y="582487"/>
                <a:ext cx="1095900" cy="145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6" name="Google Shape;66;p2"/>
              <p:cNvCxnSpPr>
                <a:stCxn id="53" idx="0"/>
                <a:endCxn id="47" idx="5"/>
              </p:cNvCxnSpPr>
              <p:nvPr/>
            </p:nvCxnSpPr>
            <p:spPr>
              <a:xfrm>
                <a:off x="-769191" y="630590"/>
                <a:ext cx="247200" cy="947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7" name="Google Shape;67;p2"/>
              <p:cNvCxnSpPr>
                <a:stCxn id="51" idx="5"/>
                <a:endCxn id="53" idx="1"/>
              </p:cNvCxnSpPr>
              <p:nvPr/>
            </p:nvCxnSpPr>
            <p:spPr>
              <a:xfrm rot="10800000">
                <a:off x="-735161" y="616419"/>
                <a:ext cx="1043100" cy="1909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8" name="Google Shape;68;p2"/>
              <p:cNvCxnSpPr>
                <a:stCxn id="50" idx="6"/>
                <a:endCxn id="53" idx="1"/>
              </p:cNvCxnSpPr>
              <p:nvPr/>
            </p:nvCxnSpPr>
            <p:spPr>
              <a:xfrm rot="10800000">
                <a:off x="-735110" y="616533"/>
                <a:ext cx="1837500" cy="649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9" name="Google Shape;69;p2"/>
              <p:cNvCxnSpPr>
                <a:stCxn id="50" idx="4"/>
                <a:endCxn id="48" idx="1"/>
              </p:cNvCxnSpPr>
              <p:nvPr/>
            </p:nvCxnSpPr>
            <p:spPr>
              <a:xfrm rot="10800000">
                <a:off x="284140" y="-244017"/>
                <a:ext cx="866400" cy="1461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0" name="Google Shape;70;p2"/>
              <p:cNvCxnSpPr>
                <a:stCxn id="47" idx="4"/>
                <a:endCxn id="48" idx="7"/>
              </p:cNvCxnSpPr>
              <p:nvPr/>
            </p:nvCxnSpPr>
            <p:spPr>
              <a:xfrm rot="10800000" flipH="1">
                <a:off x="-453249" y="-244140"/>
                <a:ext cx="453600" cy="1794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1" name="Google Shape;71;p2"/>
              <p:cNvCxnSpPr>
                <a:stCxn id="46" idx="6"/>
                <a:endCxn id="48" idx="1"/>
              </p:cNvCxnSpPr>
              <p:nvPr/>
            </p:nvCxnSpPr>
            <p:spPr>
              <a:xfrm rot="10800000">
                <a:off x="284298" y="-244079"/>
                <a:ext cx="2756700" cy="664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72" name="Google Shape;72;p2"/>
              <p:cNvSpPr/>
              <p:nvPr/>
            </p:nvSpPr>
            <p:spPr>
              <a:xfrm rot="10800000">
                <a:off x="-769166" y="-840100"/>
                <a:ext cx="130500" cy="1305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cxnSp>
            <p:nvCxnSpPr>
              <p:cNvPr id="73" name="Google Shape;73;p2"/>
              <p:cNvCxnSpPr>
                <a:stCxn id="53" idx="4"/>
                <a:endCxn id="72" idx="7"/>
              </p:cNvCxnSpPr>
              <p:nvPr/>
            </p:nvCxnSpPr>
            <p:spPr>
              <a:xfrm rot="10800000" flipH="1">
                <a:off x="-769191" y="-728710"/>
                <a:ext cx="19200" cy="1263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4" name="Google Shape;74;p2"/>
              <p:cNvCxnSpPr>
                <a:stCxn id="72" idx="2"/>
                <a:endCxn id="48" idx="5"/>
              </p:cNvCxnSpPr>
              <p:nvPr/>
            </p:nvCxnSpPr>
            <p:spPr>
              <a:xfrm>
                <a:off x="-638666" y="-774850"/>
                <a:ext cx="639000" cy="246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5" name="Google Shape;75;p2"/>
              <p:cNvCxnSpPr>
                <a:stCxn id="72" idx="0"/>
                <a:endCxn id="47" idx="4"/>
              </p:cNvCxnSpPr>
              <p:nvPr/>
            </p:nvCxnSpPr>
            <p:spPr>
              <a:xfrm>
                <a:off x="-703916" y="-709600"/>
                <a:ext cx="250800" cy="2259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6" name="Google Shape;76;p2"/>
              <p:cNvCxnSpPr>
                <a:stCxn id="72" idx="1"/>
                <a:endCxn id="49" idx="5"/>
              </p:cNvCxnSpPr>
              <p:nvPr/>
            </p:nvCxnSpPr>
            <p:spPr>
              <a:xfrm>
                <a:off x="-657777" y="-728711"/>
                <a:ext cx="1051800" cy="1410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77" name="Google Shape;77;p2"/>
              <p:cNvSpPr/>
              <p:nvPr/>
            </p:nvSpPr>
            <p:spPr>
              <a:xfrm rot="10800000">
                <a:off x="374866" y="-872068"/>
                <a:ext cx="194400" cy="194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cxnSp>
            <p:nvCxnSpPr>
              <p:cNvPr id="78" name="Google Shape;78;p2"/>
              <p:cNvCxnSpPr>
                <a:stCxn id="72" idx="2"/>
                <a:endCxn id="77" idx="6"/>
              </p:cNvCxnSpPr>
              <p:nvPr/>
            </p:nvCxnSpPr>
            <p:spPr>
              <a:xfrm>
                <a:off x="-638666" y="-774850"/>
                <a:ext cx="1013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9" name="Google Shape;79;p2"/>
              <p:cNvCxnSpPr>
                <a:stCxn id="77" idx="1"/>
                <a:endCxn id="52" idx="5"/>
              </p:cNvCxnSpPr>
              <p:nvPr/>
            </p:nvCxnSpPr>
            <p:spPr>
              <a:xfrm>
                <a:off x="540797" y="-706138"/>
                <a:ext cx="933900" cy="1094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CUSTOM_11_1_1">
    <p:spTree>
      <p:nvGrpSpPr>
        <p:cNvPr id="1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p16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846" name="Google Shape;846;p16"/>
          <p:cNvGrpSpPr/>
          <p:nvPr/>
        </p:nvGrpSpPr>
        <p:grpSpPr>
          <a:xfrm>
            <a:off x="3132451" y="3639438"/>
            <a:ext cx="5812012" cy="1415987"/>
            <a:chOff x="3132451" y="3639438"/>
            <a:chExt cx="5812012" cy="1415987"/>
          </a:xfrm>
        </p:grpSpPr>
        <p:grpSp>
          <p:nvGrpSpPr>
            <p:cNvPr id="847" name="Google Shape;847;p16"/>
            <p:cNvGrpSpPr/>
            <p:nvPr/>
          </p:nvGrpSpPr>
          <p:grpSpPr>
            <a:xfrm rot="10800000" flipH="1">
              <a:off x="8538188" y="3639438"/>
              <a:ext cx="406275" cy="563575"/>
              <a:chOff x="140150" y="4340075"/>
              <a:chExt cx="406275" cy="563575"/>
            </a:xfrm>
          </p:grpSpPr>
          <p:sp>
            <p:nvSpPr>
              <p:cNvPr id="848" name="Google Shape;848;p16"/>
              <p:cNvSpPr/>
              <p:nvPr/>
            </p:nvSpPr>
            <p:spPr>
              <a:xfrm rot="10800000">
                <a:off x="140150" y="4340075"/>
                <a:ext cx="86700" cy="867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849" name="Google Shape;849;p16"/>
              <p:cNvSpPr/>
              <p:nvPr/>
            </p:nvSpPr>
            <p:spPr>
              <a:xfrm rot="10800000">
                <a:off x="298325" y="4657175"/>
                <a:ext cx="140100" cy="1401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850" name="Google Shape;850;p16"/>
              <p:cNvSpPr/>
              <p:nvPr/>
            </p:nvSpPr>
            <p:spPr>
              <a:xfrm rot="10800000">
                <a:off x="495125" y="4852350"/>
                <a:ext cx="51300" cy="51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851" name="Google Shape;851;p16"/>
              <p:cNvSpPr/>
              <p:nvPr/>
            </p:nvSpPr>
            <p:spPr>
              <a:xfrm rot="10800000">
                <a:off x="165050" y="4657175"/>
                <a:ext cx="51300" cy="513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  <p:grpSp>
          <p:nvGrpSpPr>
            <p:cNvPr id="852" name="Google Shape;852;p16"/>
            <p:cNvGrpSpPr/>
            <p:nvPr/>
          </p:nvGrpSpPr>
          <p:grpSpPr>
            <a:xfrm rot="10800000">
              <a:off x="3132451" y="4732750"/>
              <a:ext cx="298275" cy="322675"/>
              <a:chOff x="8667225" y="681525"/>
              <a:chExt cx="298275" cy="322675"/>
            </a:xfrm>
          </p:grpSpPr>
          <p:sp>
            <p:nvSpPr>
              <p:cNvPr id="853" name="Google Shape;853;p16"/>
              <p:cNvSpPr/>
              <p:nvPr/>
            </p:nvSpPr>
            <p:spPr>
              <a:xfrm rot="10800000">
                <a:off x="8667225" y="821625"/>
                <a:ext cx="86700" cy="867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854" name="Google Shape;854;p16"/>
              <p:cNvSpPr/>
              <p:nvPr/>
            </p:nvSpPr>
            <p:spPr>
              <a:xfrm rot="10800000">
                <a:off x="8825400" y="681525"/>
                <a:ext cx="140100" cy="140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855" name="Google Shape;855;p16"/>
              <p:cNvSpPr/>
              <p:nvPr/>
            </p:nvSpPr>
            <p:spPr>
              <a:xfrm rot="10800000">
                <a:off x="8869800" y="952900"/>
                <a:ext cx="51300" cy="51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</p:grpSp>
      <p:grpSp>
        <p:nvGrpSpPr>
          <p:cNvPr id="856" name="Google Shape;856;p16"/>
          <p:cNvGrpSpPr/>
          <p:nvPr/>
        </p:nvGrpSpPr>
        <p:grpSpPr>
          <a:xfrm>
            <a:off x="-497962" y="-2402532"/>
            <a:ext cx="9442425" cy="7984626"/>
            <a:chOff x="-497962" y="-2402532"/>
            <a:chExt cx="9442425" cy="7984626"/>
          </a:xfrm>
        </p:grpSpPr>
        <p:grpSp>
          <p:nvGrpSpPr>
            <p:cNvPr id="857" name="Google Shape;857;p16"/>
            <p:cNvGrpSpPr/>
            <p:nvPr/>
          </p:nvGrpSpPr>
          <p:grpSpPr>
            <a:xfrm>
              <a:off x="4589284" y="-2402532"/>
              <a:ext cx="4355179" cy="2890037"/>
              <a:chOff x="4589284" y="-2402532"/>
              <a:chExt cx="4355179" cy="2890037"/>
            </a:xfrm>
          </p:grpSpPr>
          <p:sp>
            <p:nvSpPr>
              <p:cNvPr id="858" name="Google Shape;858;p16"/>
              <p:cNvSpPr/>
              <p:nvPr/>
            </p:nvSpPr>
            <p:spPr>
              <a:xfrm rot="-2040502">
                <a:off x="4627083" y="192930"/>
                <a:ext cx="194703" cy="194703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859" name="Google Shape;859;p16"/>
              <p:cNvSpPr/>
              <p:nvPr/>
            </p:nvSpPr>
            <p:spPr>
              <a:xfrm rot="-2040502">
                <a:off x="7193806" y="-2094369"/>
                <a:ext cx="194703" cy="194703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860" name="Google Shape;860;p16"/>
              <p:cNvSpPr/>
              <p:nvPr/>
            </p:nvSpPr>
            <p:spPr>
              <a:xfrm rot="-2039936">
                <a:off x="7657969" y="-331832"/>
                <a:ext cx="401304" cy="401304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861" name="Google Shape;861;p16"/>
              <p:cNvSpPr/>
              <p:nvPr/>
            </p:nvSpPr>
            <p:spPr>
              <a:xfrm rot="-2047713">
                <a:off x="6999695" y="-800627"/>
                <a:ext cx="130469" cy="130469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862" name="Google Shape;862;p16"/>
              <p:cNvSpPr/>
              <p:nvPr/>
            </p:nvSpPr>
            <p:spPr>
              <a:xfrm rot="-2045153">
                <a:off x="6126796" y="-832163"/>
                <a:ext cx="96354" cy="96354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863" name="Google Shape;863;p16"/>
              <p:cNvSpPr/>
              <p:nvPr/>
            </p:nvSpPr>
            <p:spPr>
              <a:xfrm rot="-2047713">
                <a:off x="6039211" y="-2377167"/>
                <a:ext cx="130469" cy="130469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864" name="Google Shape;864;p16"/>
              <p:cNvSpPr/>
              <p:nvPr/>
            </p:nvSpPr>
            <p:spPr>
              <a:xfrm rot="-2047713">
                <a:off x="6268216" y="-105290"/>
                <a:ext cx="130469" cy="130469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865" name="Google Shape;865;p16"/>
              <p:cNvSpPr/>
              <p:nvPr/>
            </p:nvSpPr>
            <p:spPr>
              <a:xfrm rot="-2045153">
                <a:off x="8100376" y="-1339754"/>
                <a:ext cx="96354" cy="9635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cxnSp>
            <p:nvCxnSpPr>
              <p:cNvPr id="866" name="Google Shape;866;p16"/>
              <p:cNvCxnSpPr>
                <a:stCxn id="862" idx="5"/>
                <a:endCxn id="861" idx="1"/>
              </p:cNvCxnSpPr>
              <p:nvPr/>
            </p:nvCxnSpPr>
            <p:spPr>
              <a:xfrm>
                <a:off x="6222278" y="-774864"/>
                <a:ext cx="778500" cy="27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67" name="Google Shape;867;p16"/>
              <p:cNvCxnSpPr>
                <a:stCxn id="863" idx="4"/>
                <a:endCxn id="861" idx="0"/>
              </p:cNvCxnSpPr>
              <p:nvPr/>
            </p:nvCxnSpPr>
            <p:spPr>
              <a:xfrm>
                <a:off x="6141046" y="-2257932"/>
                <a:ext cx="887400" cy="1468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68" name="Google Shape;868;p16"/>
              <p:cNvCxnSpPr>
                <a:stCxn id="858" idx="6"/>
                <a:endCxn id="862" idx="3"/>
              </p:cNvCxnSpPr>
              <p:nvPr/>
            </p:nvCxnSpPr>
            <p:spPr>
              <a:xfrm rot="10800000" flipH="1">
                <a:off x="4805134" y="-736769"/>
                <a:ext cx="1360800" cy="972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69" name="Google Shape;869;p16"/>
              <p:cNvCxnSpPr>
                <a:stCxn id="862" idx="7"/>
                <a:endCxn id="863" idx="2"/>
              </p:cNvCxnSpPr>
              <p:nvPr/>
            </p:nvCxnSpPr>
            <p:spPr>
              <a:xfrm rot="10800000">
                <a:off x="6050594" y="-2275192"/>
                <a:ext cx="133500" cy="1443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70" name="Google Shape;870;p16"/>
              <p:cNvCxnSpPr>
                <a:stCxn id="863" idx="6"/>
                <a:endCxn id="859" idx="1"/>
              </p:cNvCxnSpPr>
              <p:nvPr/>
            </p:nvCxnSpPr>
            <p:spPr>
              <a:xfrm>
                <a:off x="6158446" y="-2348532"/>
                <a:ext cx="1037100" cy="333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71" name="Google Shape;871;p16"/>
              <p:cNvCxnSpPr>
                <a:stCxn id="861" idx="7"/>
                <a:endCxn id="859" idx="3"/>
              </p:cNvCxnSpPr>
              <p:nvPr/>
            </p:nvCxnSpPr>
            <p:spPr>
              <a:xfrm rot="10800000" flipH="1">
                <a:off x="7077233" y="-1901356"/>
                <a:ext cx="195300" cy="1101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72" name="Google Shape;872;p16"/>
              <p:cNvCxnSpPr>
                <a:stCxn id="858" idx="6"/>
                <a:endCxn id="864" idx="1"/>
              </p:cNvCxnSpPr>
              <p:nvPr/>
            </p:nvCxnSpPr>
            <p:spPr>
              <a:xfrm rot="10800000" flipH="1">
                <a:off x="4805134" y="-52469"/>
                <a:ext cx="1464300" cy="288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73" name="Google Shape;873;p16"/>
              <p:cNvCxnSpPr>
                <a:stCxn id="864" idx="6"/>
                <a:endCxn id="861" idx="2"/>
              </p:cNvCxnSpPr>
              <p:nvPr/>
            </p:nvCxnSpPr>
            <p:spPr>
              <a:xfrm rot="10800000" flipH="1">
                <a:off x="6387451" y="-698855"/>
                <a:ext cx="623400" cy="622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74" name="Google Shape;874;p16"/>
              <p:cNvCxnSpPr>
                <a:stCxn id="864" idx="5"/>
                <a:endCxn id="860" idx="1"/>
              </p:cNvCxnSpPr>
              <p:nvPr/>
            </p:nvCxnSpPr>
            <p:spPr>
              <a:xfrm rot="10800000" flipH="1">
                <a:off x="6397515" y="-169351"/>
                <a:ext cx="1264200" cy="141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75" name="Google Shape;875;p16"/>
              <p:cNvCxnSpPr>
                <a:stCxn id="860" idx="0"/>
                <a:endCxn id="861" idx="5"/>
              </p:cNvCxnSpPr>
              <p:nvPr/>
            </p:nvCxnSpPr>
            <p:spPr>
              <a:xfrm rot="10800000">
                <a:off x="7129021" y="-723230"/>
                <a:ext cx="617400" cy="425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76" name="Google Shape;876;p16"/>
              <p:cNvCxnSpPr>
                <a:stCxn id="860" idx="7"/>
                <a:endCxn id="865" idx="3"/>
              </p:cNvCxnSpPr>
              <p:nvPr/>
            </p:nvCxnSpPr>
            <p:spPr>
              <a:xfrm rot="10800000" flipH="1">
                <a:off x="7896910" y="-1244345"/>
                <a:ext cx="242400" cy="916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77" name="Google Shape;877;p16"/>
              <p:cNvCxnSpPr>
                <a:stCxn id="861" idx="6"/>
                <a:endCxn id="865" idx="2"/>
              </p:cNvCxnSpPr>
              <p:nvPr/>
            </p:nvCxnSpPr>
            <p:spPr>
              <a:xfrm rot="10800000" flipH="1">
                <a:off x="7118930" y="-1264592"/>
                <a:ext cx="989700" cy="492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78" name="Google Shape;878;p16"/>
              <p:cNvCxnSpPr>
                <a:stCxn id="865" idx="0"/>
                <a:endCxn id="859" idx="5"/>
              </p:cNvCxnSpPr>
              <p:nvPr/>
            </p:nvCxnSpPr>
            <p:spPr>
              <a:xfrm rot="10800000">
                <a:off x="7386853" y="-1978577"/>
                <a:ext cx="734700" cy="647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79" name="Google Shape;879;p16"/>
              <p:cNvCxnSpPr>
                <a:stCxn id="863" idx="5"/>
                <a:endCxn id="865" idx="1"/>
              </p:cNvCxnSpPr>
              <p:nvPr/>
            </p:nvCxnSpPr>
            <p:spPr>
              <a:xfrm>
                <a:off x="6168510" y="-2299629"/>
                <a:ext cx="1932600" cy="999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80" name="Google Shape;880;p16"/>
              <p:cNvCxnSpPr>
                <a:stCxn id="862" idx="6"/>
                <a:endCxn id="865" idx="1"/>
              </p:cNvCxnSpPr>
              <p:nvPr/>
            </p:nvCxnSpPr>
            <p:spPr>
              <a:xfrm rot="10800000" flipH="1">
                <a:off x="6214873" y="-1300586"/>
                <a:ext cx="1886400" cy="489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81" name="Google Shape;881;p16"/>
              <p:cNvCxnSpPr>
                <a:stCxn id="862" idx="4"/>
                <a:endCxn id="860" idx="1"/>
              </p:cNvCxnSpPr>
              <p:nvPr/>
            </p:nvCxnSpPr>
            <p:spPr>
              <a:xfrm>
                <a:off x="6201973" y="-744086"/>
                <a:ext cx="1459800" cy="574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82" name="Google Shape;882;p16"/>
              <p:cNvCxnSpPr>
                <a:stCxn id="859" idx="4"/>
                <a:endCxn id="860" idx="7"/>
              </p:cNvCxnSpPr>
              <p:nvPr/>
            </p:nvCxnSpPr>
            <p:spPr>
              <a:xfrm>
                <a:off x="7345607" y="-1916318"/>
                <a:ext cx="551400" cy="1588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883" name="Google Shape;883;p16"/>
              <p:cNvSpPr/>
              <p:nvPr/>
            </p:nvSpPr>
            <p:spPr>
              <a:xfrm rot="-2047713">
                <a:off x="8788629" y="-43062"/>
                <a:ext cx="130469" cy="130469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cxnSp>
            <p:nvCxnSpPr>
              <p:cNvPr id="884" name="Google Shape;884;p16"/>
              <p:cNvCxnSpPr>
                <a:stCxn id="865" idx="4"/>
                <a:endCxn id="883" idx="7"/>
              </p:cNvCxnSpPr>
              <p:nvPr/>
            </p:nvCxnSpPr>
            <p:spPr>
              <a:xfrm>
                <a:off x="8175553" y="-1251677"/>
                <a:ext cx="690600" cy="1209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85" name="Google Shape;885;p16"/>
              <p:cNvCxnSpPr>
                <a:stCxn id="883" idx="1"/>
                <a:endCxn id="860" idx="5"/>
              </p:cNvCxnSpPr>
              <p:nvPr/>
            </p:nvCxnSpPr>
            <p:spPr>
              <a:xfrm rot="10800000">
                <a:off x="8055700" y="-93031"/>
                <a:ext cx="734100" cy="102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86" name="Google Shape;886;p16"/>
              <p:cNvCxnSpPr>
                <a:stCxn id="883" idx="0"/>
                <a:endCxn id="859" idx="4"/>
              </p:cNvCxnSpPr>
              <p:nvPr/>
            </p:nvCxnSpPr>
            <p:spPr>
              <a:xfrm rot="10800000">
                <a:off x="7345463" y="-1916427"/>
                <a:ext cx="1471800" cy="1884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87" name="Google Shape;887;p16"/>
              <p:cNvCxnSpPr>
                <a:stCxn id="883" idx="1"/>
                <a:endCxn id="861" idx="5"/>
              </p:cNvCxnSpPr>
              <p:nvPr/>
            </p:nvCxnSpPr>
            <p:spPr>
              <a:xfrm rot="10800000">
                <a:off x="7129000" y="-723031"/>
                <a:ext cx="1660800" cy="732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888" name="Google Shape;888;p16"/>
              <p:cNvSpPr/>
              <p:nvPr/>
            </p:nvSpPr>
            <p:spPr>
              <a:xfrm rot="-2040502">
                <a:off x="7684687" y="255003"/>
                <a:ext cx="194703" cy="194703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cxnSp>
            <p:nvCxnSpPr>
              <p:cNvPr id="889" name="Google Shape;889;p16"/>
              <p:cNvCxnSpPr>
                <a:stCxn id="883" idx="2"/>
                <a:endCxn id="888" idx="5"/>
              </p:cNvCxnSpPr>
              <p:nvPr/>
            </p:nvCxnSpPr>
            <p:spPr>
              <a:xfrm flipH="1">
                <a:off x="7877663" y="58773"/>
                <a:ext cx="922200" cy="312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90" name="Google Shape;890;p16"/>
              <p:cNvCxnSpPr>
                <a:stCxn id="888" idx="1"/>
                <a:endCxn id="864" idx="5"/>
              </p:cNvCxnSpPr>
              <p:nvPr/>
            </p:nvCxnSpPr>
            <p:spPr>
              <a:xfrm rot="10800000">
                <a:off x="6397373" y="-27707"/>
                <a:ext cx="1289100" cy="361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91" name="Google Shape;891;p16"/>
              <p:cNvCxnSpPr>
                <a:stCxn id="888" idx="7"/>
                <a:endCxn id="860" idx="3"/>
              </p:cNvCxnSpPr>
              <p:nvPr/>
            </p:nvCxnSpPr>
            <p:spPr>
              <a:xfrm rot="10800000" flipH="1">
                <a:off x="7800600" y="65689"/>
                <a:ext cx="19800" cy="191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892" name="Google Shape;892;p16"/>
            <p:cNvGrpSpPr/>
            <p:nvPr/>
          </p:nvGrpSpPr>
          <p:grpSpPr>
            <a:xfrm rot="10800000" flipH="1">
              <a:off x="-497962" y="2260383"/>
              <a:ext cx="3063625" cy="3321711"/>
              <a:chOff x="-460575" y="-671217"/>
              <a:chExt cx="3063625" cy="3321711"/>
            </a:xfrm>
          </p:grpSpPr>
          <p:cxnSp>
            <p:nvCxnSpPr>
              <p:cNvPr id="893" name="Google Shape;893;p16"/>
              <p:cNvCxnSpPr>
                <a:stCxn id="894" idx="6"/>
                <a:endCxn id="895" idx="2"/>
              </p:cNvCxnSpPr>
              <p:nvPr/>
            </p:nvCxnSpPr>
            <p:spPr>
              <a:xfrm rot="10800000" flipH="1">
                <a:off x="421801" y="-63292"/>
                <a:ext cx="2023800" cy="476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895" name="Google Shape;895;p16"/>
              <p:cNvSpPr/>
              <p:nvPr/>
            </p:nvSpPr>
            <p:spPr>
              <a:xfrm>
                <a:off x="2445550" y="-142081"/>
                <a:ext cx="157500" cy="157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896" name="Google Shape;896;p16"/>
              <p:cNvSpPr/>
              <p:nvPr/>
            </p:nvSpPr>
            <p:spPr>
              <a:xfrm>
                <a:off x="61646" y="-671217"/>
                <a:ext cx="157500" cy="1575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897" name="Google Shape;897;p16"/>
              <p:cNvSpPr/>
              <p:nvPr/>
            </p:nvSpPr>
            <p:spPr>
              <a:xfrm>
                <a:off x="90425" y="2492994"/>
                <a:ext cx="157500" cy="157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898" name="Google Shape;898;p16"/>
              <p:cNvSpPr/>
              <p:nvPr/>
            </p:nvSpPr>
            <p:spPr>
              <a:xfrm>
                <a:off x="125826" y="886737"/>
                <a:ext cx="86700" cy="867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899" name="Google Shape;899;p16"/>
              <p:cNvSpPr/>
              <p:nvPr/>
            </p:nvSpPr>
            <p:spPr>
              <a:xfrm>
                <a:off x="382937" y="1317277"/>
                <a:ext cx="156900" cy="1575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cxnSp>
            <p:nvCxnSpPr>
              <p:cNvPr id="900" name="Google Shape;900;p16"/>
              <p:cNvCxnSpPr>
                <a:stCxn id="899" idx="4"/>
                <a:endCxn id="897" idx="0"/>
              </p:cNvCxnSpPr>
              <p:nvPr/>
            </p:nvCxnSpPr>
            <p:spPr>
              <a:xfrm flipH="1">
                <a:off x="169187" y="1474777"/>
                <a:ext cx="292200" cy="1018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01" name="Google Shape;901;p16"/>
              <p:cNvCxnSpPr>
                <a:stCxn id="898" idx="4"/>
                <a:endCxn id="897" idx="0"/>
              </p:cNvCxnSpPr>
              <p:nvPr/>
            </p:nvCxnSpPr>
            <p:spPr>
              <a:xfrm>
                <a:off x="169176" y="973437"/>
                <a:ext cx="0" cy="1519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02" name="Google Shape;902;p16"/>
              <p:cNvCxnSpPr>
                <a:stCxn id="898" idx="5"/>
                <a:endCxn id="899" idx="1"/>
              </p:cNvCxnSpPr>
              <p:nvPr/>
            </p:nvCxnSpPr>
            <p:spPr>
              <a:xfrm>
                <a:off x="199829" y="960741"/>
                <a:ext cx="206100" cy="379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03" name="Google Shape;903;p16"/>
              <p:cNvCxnSpPr>
                <a:stCxn id="898" idx="0"/>
                <a:endCxn id="896" idx="4"/>
              </p:cNvCxnSpPr>
              <p:nvPr/>
            </p:nvCxnSpPr>
            <p:spPr>
              <a:xfrm rot="10800000">
                <a:off x="140376" y="-513663"/>
                <a:ext cx="28800" cy="1400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04" name="Google Shape;904;p16"/>
              <p:cNvCxnSpPr>
                <a:stCxn id="898" idx="7"/>
                <a:endCxn id="894" idx="3"/>
              </p:cNvCxnSpPr>
              <p:nvPr/>
            </p:nvCxnSpPr>
            <p:spPr>
              <a:xfrm rot="10800000" flipH="1">
                <a:off x="199829" y="443734"/>
                <a:ext cx="147900" cy="455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05" name="Google Shape;905;p16"/>
              <p:cNvCxnSpPr>
                <a:stCxn id="896" idx="5"/>
                <a:endCxn id="894" idx="0"/>
              </p:cNvCxnSpPr>
              <p:nvPr/>
            </p:nvCxnSpPr>
            <p:spPr>
              <a:xfrm>
                <a:off x="196080" y="-536782"/>
                <a:ext cx="182400" cy="906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06" name="Google Shape;906;p16"/>
              <p:cNvCxnSpPr>
                <a:stCxn id="896" idx="6"/>
                <a:endCxn id="895" idx="2"/>
              </p:cNvCxnSpPr>
              <p:nvPr/>
            </p:nvCxnSpPr>
            <p:spPr>
              <a:xfrm>
                <a:off x="219146" y="-592467"/>
                <a:ext cx="2226300" cy="529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07" name="Google Shape;907;p16"/>
              <p:cNvCxnSpPr>
                <a:stCxn id="908" idx="1"/>
                <a:endCxn id="896" idx="5"/>
              </p:cNvCxnSpPr>
              <p:nvPr/>
            </p:nvCxnSpPr>
            <p:spPr>
              <a:xfrm rot="10800000">
                <a:off x="195958" y="-536780"/>
                <a:ext cx="600600" cy="723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09" name="Google Shape;909;p16"/>
              <p:cNvCxnSpPr>
                <a:stCxn id="899" idx="0"/>
                <a:endCxn id="894" idx="4"/>
              </p:cNvCxnSpPr>
              <p:nvPr/>
            </p:nvCxnSpPr>
            <p:spPr>
              <a:xfrm rot="10800000">
                <a:off x="378587" y="456577"/>
                <a:ext cx="82800" cy="860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10" name="Google Shape;910;p16"/>
              <p:cNvCxnSpPr>
                <a:stCxn id="899" idx="0"/>
                <a:endCxn id="908" idx="3"/>
              </p:cNvCxnSpPr>
              <p:nvPr/>
            </p:nvCxnSpPr>
            <p:spPr>
              <a:xfrm rot="10800000" flipH="1">
                <a:off x="461387" y="268177"/>
                <a:ext cx="335100" cy="1049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911" name="Google Shape;911;p16"/>
              <p:cNvSpPr/>
              <p:nvPr/>
            </p:nvSpPr>
            <p:spPr>
              <a:xfrm>
                <a:off x="987225" y="-92131"/>
                <a:ext cx="157500" cy="1575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cxnSp>
            <p:nvCxnSpPr>
              <p:cNvPr id="912" name="Google Shape;912;p16"/>
              <p:cNvCxnSpPr>
                <a:stCxn id="896" idx="5"/>
                <a:endCxn id="911" idx="1"/>
              </p:cNvCxnSpPr>
              <p:nvPr/>
            </p:nvCxnSpPr>
            <p:spPr>
              <a:xfrm>
                <a:off x="196080" y="-536782"/>
                <a:ext cx="814200" cy="467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13" name="Google Shape;913;p16"/>
              <p:cNvCxnSpPr>
                <a:stCxn id="908" idx="7"/>
                <a:endCxn id="911" idx="3"/>
              </p:cNvCxnSpPr>
              <p:nvPr/>
            </p:nvCxnSpPr>
            <p:spPr>
              <a:xfrm rot="10800000" flipH="1">
                <a:off x="877592" y="42220"/>
                <a:ext cx="132600" cy="144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14" name="Google Shape;914;p16"/>
              <p:cNvCxnSpPr>
                <a:stCxn id="911" idx="6"/>
                <a:endCxn id="895" idx="2"/>
              </p:cNvCxnSpPr>
              <p:nvPr/>
            </p:nvCxnSpPr>
            <p:spPr>
              <a:xfrm rot="10800000" flipH="1">
                <a:off x="1144725" y="-63481"/>
                <a:ext cx="1300800" cy="50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915" name="Google Shape;915;p16"/>
              <p:cNvSpPr/>
              <p:nvPr/>
            </p:nvSpPr>
            <p:spPr>
              <a:xfrm>
                <a:off x="-460575" y="540519"/>
                <a:ext cx="157500" cy="1575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cxnSp>
            <p:nvCxnSpPr>
              <p:cNvPr id="916" name="Google Shape;916;p16"/>
              <p:cNvCxnSpPr>
                <a:stCxn id="915" idx="0"/>
                <a:endCxn id="896" idx="3"/>
              </p:cNvCxnSpPr>
              <p:nvPr/>
            </p:nvCxnSpPr>
            <p:spPr>
              <a:xfrm rot="10800000" flipH="1">
                <a:off x="-381825" y="-536781"/>
                <a:ext cx="466500" cy="1077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17" name="Google Shape;917;p16"/>
              <p:cNvCxnSpPr>
                <a:stCxn id="915" idx="6"/>
                <a:endCxn id="894" idx="3"/>
              </p:cNvCxnSpPr>
              <p:nvPr/>
            </p:nvCxnSpPr>
            <p:spPr>
              <a:xfrm rot="10800000" flipH="1">
                <a:off x="-303075" y="443769"/>
                <a:ext cx="651000" cy="175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18" name="Google Shape;918;p16"/>
              <p:cNvCxnSpPr>
                <a:stCxn id="915" idx="5"/>
                <a:endCxn id="898" idx="1"/>
              </p:cNvCxnSpPr>
              <p:nvPr/>
            </p:nvCxnSpPr>
            <p:spPr>
              <a:xfrm>
                <a:off x="-326140" y="674953"/>
                <a:ext cx="464700" cy="224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19" name="Google Shape;919;p16"/>
              <p:cNvCxnSpPr>
                <a:stCxn id="915" idx="5"/>
                <a:endCxn id="897" idx="1"/>
              </p:cNvCxnSpPr>
              <p:nvPr/>
            </p:nvCxnSpPr>
            <p:spPr>
              <a:xfrm>
                <a:off x="-326140" y="674953"/>
                <a:ext cx="439500" cy="1841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908" name="Google Shape;908;p16"/>
              <p:cNvSpPr/>
              <p:nvPr/>
            </p:nvSpPr>
            <p:spPr>
              <a:xfrm>
                <a:off x="779775" y="170338"/>
                <a:ext cx="114600" cy="114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894" name="Google Shape;894;p16"/>
              <p:cNvSpPr/>
              <p:nvPr/>
            </p:nvSpPr>
            <p:spPr>
              <a:xfrm>
                <a:off x="335101" y="369758"/>
                <a:ext cx="86700" cy="867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p1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073" name="Google Shape;1073;p19"/>
          <p:cNvSpPr txBox="1">
            <a:spLocks noGrp="1"/>
          </p:cNvSpPr>
          <p:nvPr>
            <p:ph type="subTitle" idx="1"/>
          </p:nvPr>
        </p:nvSpPr>
        <p:spPr>
          <a:xfrm>
            <a:off x="1574375" y="2056793"/>
            <a:ext cx="2884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4" name="Google Shape;1074;p19"/>
          <p:cNvSpPr txBox="1">
            <a:spLocks noGrp="1"/>
          </p:cNvSpPr>
          <p:nvPr>
            <p:ph type="subTitle" idx="2"/>
          </p:nvPr>
        </p:nvSpPr>
        <p:spPr>
          <a:xfrm>
            <a:off x="5500976" y="2056793"/>
            <a:ext cx="2884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5" name="Google Shape;1075;p19"/>
          <p:cNvSpPr txBox="1">
            <a:spLocks noGrp="1"/>
          </p:cNvSpPr>
          <p:nvPr>
            <p:ph type="subTitle" idx="3"/>
          </p:nvPr>
        </p:nvSpPr>
        <p:spPr>
          <a:xfrm>
            <a:off x="1574375" y="3713775"/>
            <a:ext cx="2884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6" name="Google Shape;1076;p19"/>
          <p:cNvSpPr txBox="1">
            <a:spLocks noGrp="1"/>
          </p:cNvSpPr>
          <p:nvPr>
            <p:ph type="subTitle" idx="4"/>
          </p:nvPr>
        </p:nvSpPr>
        <p:spPr>
          <a:xfrm>
            <a:off x="5500976" y="3713775"/>
            <a:ext cx="2884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7" name="Google Shape;1077;p19"/>
          <p:cNvSpPr txBox="1">
            <a:spLocks noGrp="1"/>
          </p:cNvSpPr>
          <p:nvPr>
            <p:ph type="title" idx="5" hasCustomPrompt="1"/>
          </p:nvPr>
        </p:nvSpPr>
        <p:spPr>
          <a:xfrm>
            <a:off x="758225" y="1277225"/>
            <a:ext cx="816600" cy="780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78" name="Google Shape;1078;p19"/>
          <p:cNvSpPr txBox="1">
            <a:spLocks noGrp="1"/>
          </p:cNvSpPr>
          <p:nvPr>
            <p:ph type="title" idx="6" hasCustomPrompt="1"/>
          </p:nvPr>
        </p:nvSpPr>
        <p:spPr>
          <a:xfrm>
            <a:off x="758225" y="2933700"/>
            <a:ext cx="816600" cy="780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79" name="Google Shape;1079;p19"/>
          <p:cNvSpPr txBox="1">
            <a:spLocks noGrp="1"/>
          </p:cNvSpPr>
          <p:nvPr>
            <p:ph type="title" idx="7" hasCustomPrompt="1"/>
          </p:nvPr>
        </p:nvSpPr>
        <p:spPr>
          <a:xfrm>
            <a:off x="4685025" y="1277225"/>
            <a:ext cx="816600" cy="780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80" name="Google Shape;1080;p19"/>
          <p:cNvSpPr txBox="1">
            <a:spLocks noGrp="1"/>
          </p:cNvSpPr>
          <p:nvPr>
            <p:ph type="title" idx="8" hasCustomPrompt="1"/>
          </p:nvPr>
        </p:nvSpPr>
        <p:spPr>
          <a:xfrm>
            <a:off x="4685025" y="2933700"/>
            <a:ext cx="816600" cy="780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81" name="Google Shape;1081;p19"/>
          <p:cNvSpPr txBox="1">
            <a:spLocks noGrp="1"/>
          </p:cNvSpPr>
          <p:nvPr>
            <p:ph type="subTitle" idx="9"/>
          </p:nvPr>
        </p:nvSpPr>
        <p:spPr>
          <a:xfrm>
            <a:off x="1574375" y="1277225"/>
            <a:ext cx="2884800" cy="90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000" b="1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082" name="Google Shape;1082;p19"/>
          <p:cNvSpPr txBox="1">
            <a:spLocks noGrp="1"/>
          </p:cNvSpPr>
          <p:nvPr>
            <p:ph type="subTitle" idx="13"/>
          </p:nvPr>
        </p:nvSpPr>
        <p:spPr>
          <a:xfrm>
            <a:off x="5500975" y="1277225"/>
            <a:ext cx="2884800" cy="90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000" b="1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083" name="Google Shape;1083;p19"/>
          <p:cNvSpPr txBox="1">
            <a:spLocks noGrp="1"/>
          </p:cNvSpPr>
          <p:nvPr>
            <p:ph type="subTitle" idx="14"/>
          </p:nvPr>
        </p:nvSpPr>
        <p:spPr>
          <a:xfrm>
            <a:off x="1574375" y="2933701"/>
            <a:ext cx="2884800" cy="90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000" b="1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084" name="Google Shape;1084;p19"/>
          <p:cNvSpPr txBox="1">
            <a:spLocks noGrp="1"/>
          </p:cNvSpPr>
          <p:nvPr>
            <p:ph type="subTitle" idx="15"/>
          </p:nvPr>
        </p:nvSpPr>
        <p:spPr>
          <a:xfrm>
            <a:off x="5500975" y="2933701"/>
            <a:ext cx="2884800" cy="90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000" b="1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grpSp>
        <p:nvGrpSpPr>
          <p:cNvPr id="1085" name="Google Shape;1085;p19"/>
          <p:cNvGrpSpPr/>
          <p:nvPr/>
        </p:nvGrpSpPr>
        <p:grpSpPr>
          <a:xfrm>
            <a:off x="119288" y="163238"/>
            <a:ext cx="8837200" cy="4388712"/>
            <a:chOff x="119288" y="163238"/>
            <a:chExt cx="8837200" cy="4388712"/>
          </a:xfrm>
        </p:grpSpPr>
        <p:grpSp>
          <p:nvGrpSpPr>
            <p:cNvPr id="1086" name="Google Shape;1086;p19"/>
            <p:cNvGrpSpPr/>
            <p:nvPr/>
          </p:nvGrpSpPr>
          <p:grpSpPr>
            <a:xfrm rot="10800000" flipH="1">
              <a:off x="8658213" y="4229275"/>
              <a:ext cx="298275" cy="322675"/>
              <a:chOff x="8667225" y="681525"/>
              <a:chExt cx="298275" cy="322675"/>
            </a:xfrm>
          </p:grpSpPr>
          <p:sp>
            <p:nvSpPr>
              <p:cNvPr id="1087" name="Google Shape;1087;p19"/>
              <p:cNvSpPr/>
              <p:nvPr/>
            </p:nvSpPr>
            <p:spPr>
              <a:xfrm rot="10800000">
                <a:off x="8667225" y="821625"/>
                <a:ext cx="86700" cy="867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1088" name="Google Shape;1088;p19"/>
              <p:cNvSpPr/>
              <p:nvPr/>
            </p:nvSpPr>
            <p:spPr>
              <a:xfrm rot="10800000">
                <a:off x="8825400" y="681525"/>
                <a:ext cx="140100" cy="1401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1089" name="Google Shape;1089;p19"/>
              <p:cNvSpPr/>
              <p:nvPr/>
            </p:nvSpPr>
            <p:spPr>
              <a:xfrm rot="10800000">
                <a:off x="8869800" y="952900"/>
                <a:ext cx="51300" cy="51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  <p:grpSp>
          <p:nvGrpSpPr>
            <p:cNvPr id="1090" name="Google Shape;1090;p19"/>
            <p:cNvGrpSpPr/>
            <p:nvPr/>
          </p:nvGrpSpPr>
          <p:grpSpPr>
            <a:xfrm rot="10800000" flipH="1">
              <a:off x="119288" y="163238"/>
              <a:ext cx="406275" cy="563575"/>
              <a:chOff x="140150" y="4340075"/>
              <a:chExt cx="406275" cy="563575"/>
            </a:xfrm>
          </p:grpSpPr>
          <p:sp>
            <p:nvSpPr>
              <p:cNvPr id="1091" name="Google Shape;1091;p19"/>
              <p:cNvSpPr/>
              <p:nvPr/>
            </p:nvSpPr>
            <p:spPr>
              <a:xfrm rot="10800000">
                <a:off x="140150" y="4340075"/>
                <a:ext cx="86700" cy="867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1092" name="Google Shape;1092;p19"/>
              <p:cNvSpPr/>
              <p:nvPr/>
            </p:nvSpPr>
            <p:spPr>
              <a:xfrm rot="10800000">
                <a:off x="298325" y="4657175"/>
                <a:ext cx="140100" cy="1401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1093" name="Google Shape;1093;p19"/>
              <p:cNvSpPr/>
              <p:nvPr/>
            </p:nvSpPr>
            <p:spPr>
              <a:xfrm rot="10800000">
                <a:off x="495125" y="4852350"/>
                <a:ext cx="51300" cy="51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1094" name="Google Shape;1094;p19"/>
              <p:cNvSpPr/>
              <p:nvPr/>
            </p:nvSpPr>
            <p:spPr>
              <a:xfrm rot="10800000">
                <a:off x="165050" y="4657175"/>
                <a:ext cx="51300" cy="513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</p:grpSp>
      <p:grpSp>
        <p:nvGrpSpPr>
          <p:cNvPr id="1095" name="Google Shape;1095;p19"/>
          <p:cNvGrpSpPr/>
          <p:nvPr/>
        </p:nvGrpSpPr>
        <p:grpSpPr>
          <a:xfrm>
            <a:off x="-977947" y="-671217"/>
            <a:ext cx="10532835" cy="7946710"/>
            <a:chOff x="-977947" y="-671217"/>
            <a:chExt cx="10532835" cy="7946710"/>
          </a:xfrm>
        </p:grpSpPr>
        <p:grpSp>
          <p:nvGrpSpPr>
            <p:cNvPr id="1096" name="Google Shape;1096;p19"/>
            <p:cNvGrpSpPr/>
            <p:nvPr/>
          </p:nvGrpSpPr>
          <p:grpSpPr>
            <a:xfrm flipH="1">
              <a:off x="6491263" y="-671217"/>
              <a:ext cx="3063625" cy="3321711"/>
              <a:chOff x="-460575" y="-671217"/>
              <a:chExt cx="3063625" cy="3321711"/>
            </a:xfrm>
          </p:grpSpPr>
          <p:cxnSp>
            <p:nvCxnSpPr>
              <p:cNvPr id="1097" name="Google Shape;1097;p19"/>
              <p:cNvCxnSpPr>
                <a:stCxn id="1098" idx="6"/>
                <a:endCxn id="1099" idx="2"/>
              </p:cNvCxnSpPr>
              <p:nvPr/>
            </p:nvCxnSpPr>
            <p:spPr>
              <a:xfrm rot="10800000" flipH="1">
                <a:off x="421801" y="-63292"/>
                <a:ext cx="2023800" cy="476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099" name="Google Shape;1099;p19"/>
              <p:cNvSpPr/>
              <p:nvPr/>
            </p:nvSpPr>
            <p:spPr>
              <a:xfrm>
                <a:off x="2445550" y="-142081"/>
                <a:ext cx="157500" cy="157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1100" name="Google Shape;1100;p19"/>
              <p:cNvSpPr/>
              <p:nvPr/>
            </p:nvSpPr>
            <p:spPr>
              <a:xfrm>
                <a:off x="61646" y="-671217"/>
                <a:ext cx="157500" cy="1575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1101" name="Google Shape;1101;p19"/>
              <p:cNvSpPr/>
              <p:nvPr/>
            </p:nvSpPr>
            <p:spPr>
              <a:xfrm>
                <a:off x="90425" y="2492994"/>
                <a:ext cx="157500" cy="157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1102" name="Google Shape;1102;p19"/>
              <p:cNvSpPr/>
              <p:nvPr/>
            </p:nvSpPr>
            <p:spPr>
              <a:xfrm>
                <a:off x="125826" y="886737"/>
                <a:ext cx="86700" cy="867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1103" name="Google Shape;1103;p19"/>
              <p:cNvSpPr/>
              <p:nvPr/>
            </p:nvSpPr>
            <p:spPr>
              <a:xfrm>
                <a:off x="382949" y="1317288"/>
                <a:ext cx="143400" cy="1575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cxnSp>
            <p:nvCxnSpPr>
              <p:cNvPr id="1104" name="Google Shape;1104;p19"/>
              <p:cNvCxnSpPr>
                <a:stCxn id="1103" idx="4"/>
                <a:endCxn id="1101" idx="0"/>
              </p:cNvCxnSpPr>
              <p:nvPr/>
            </p:nvCxnSpPr>
            <p:spPr>
              <a:xfrm flipH="1">
                <a:off x="169049" y="1474788"/>
                <a:ext cx="285600" cy="1018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05" name="Google Shape;1105;p19"/>
              <p:cNvCxnSpPr>
                <a:stCxn id="1102" idx="4"/>
                <a:endCxn id="1101" idx="0"/>
              </p:cNvCxnSpPr>
              <p:nvPr/>
            </p:nvCxnSpPr>
            <p:spPr>
              <a:xfrm>
                <a:off x="169176" y="973437"/>
                <a:ext cx="0" cy="1519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06" name="Google Shape;1106;p19"/>
              <p:cNvCxnSpPr>
                <a:stCxn id="1102" idx="5"/>
                <a:endCxn id="1103" idx="1"/>
              </p:cNvCxnSpPr>
              <p:nvPr/>
            </p:nvCxnSpPr>
            <p:spPr>
              <a:xfrm>
                <a:off x="199829" y="960741"/>
                <a:ext cx="204000" cy="379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07" name="Google Shape;1107;p19"/>
              <p:cNvCxnSpPr>
                <a:stCxn id="1102" idx="0"/>
                <a:endCxn id="1100" idx="4"/>
              </p:cNvCxnSpPr>
              <p:nvPr/>
            </p:nvCxnSpPr>
            <p:spPr>
              <a:xfrm rot="10800000">
                <a:off x="140376" y="-513663"/>
                <a:ext cx="28800" cy="1400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08" name="Google Shape;1108;p19"/>
              <p:cNvCxnSpPr>
                <a:stCxn id="1102" idx="7"/>
                <a:endCxn id="1098" idx="3"/>
              </p:cNvCxnSpPr>
              <p:nvPr/>
            </p:nvCxnSpPr>
            <p:spPr>
              <a:xfrm rot="10800000" flipH="1">
                <a:off x="199829" y="443734"/>
                <a:ext cx="147900" cy="455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09" name="Google Shape;1109;p19"/>
              <p:cNvCxnSpPr>
                <a:stCxn id="1100" idx="5"/>
                <a:endCxn id="1098" idx="0"/>
              </p:cNvCxnSpPr>
              <p:nvPr/>
            </p:nvCxnSpPr>
            <p:spPr>
              <a:xfrm>
                <a:off x="196080" y="-536782"/>
                <a:ext cx="182400" cy="906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10" name="Google Shape;1110;p19"/>
              <p:cNvCxnSpPr>
                <a:stCxn id="1100" idx="6"/>
                <a:endCxn id="1099" idx="2"/>
              </p:cNvCxnSpPr>
              <p:nvPr/>
            </p:nvCxnSpPr>
            <p:spPr>
              <a:xfrm>
                <a:off x="219146" y="-592467"/>
                <a:ext cx="2226300" cy="529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11" name="Google Shape;1111;p19"/>
              <p:cNvCxnSpPr>
                <a:stCxn id="1112" idx="1"/>
                <a:endCxn id="1100" idx="5"/>
              </p:cNvCxnSpPr>
              <p:nvPr/>
            </p:nvCxnSpPr>
            <p:spPr>
              <a:xfrm rot="10800000">
                <a:off x="195958" y="-536780"/>
                <a:ext cx="600600" cy="723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13" name="Google Shape;1113;p19"/>
              <p:cNvCxnSpPr>
                <a:stCxn id="1103" idx="0"/>
                <a:endCxn id="1098" idx="4"/>
              </p:cNvCxnSpPr>
              <p:nvPr/>
            </p:nvCxnSpPr>
            <p:spPr>
              <a:xfrm rot="10800000">
                <a:off x="378449" y="456588"/>
                <a:ext cx="76200" cy="860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14" name="Google Shape;1114;p19"/>
              <p:cNvCxnSpPr>
                <a:stCxn id="1103" idx="0"/>
                <a:endCxn id="1112" idx="3"/>
              </p:cNvCxnSpPr>
              <p:nvPr/>
            </p:nvCxnSpPr>
            <p:spPr>
              <a:xfrm rot="10800000" flipH="1">
                <a:off x="454649" y="268188"/>
                <a:ext cx="342000" cy="1049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115" name="Google Shape;1115;p19"/>
              <p:cNvSpPr/>
              <p:nvPr/>
            </p:nvSpPr>
            <p:spPr>
              <a:xfrm>
                <a:off x="987225" y="-92131"/>
                <a:ext cx="157500" cy="1575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cxnSp>
            <p:nvCxnSpPr>
              <p:cNvPr id="1116" name="Google Shape;1116;p19"/>
              <p:cNvCxnSpPr>
                <a:stCxn id="1100" idx="5"/>
                <a:endCxn id="1115" idx="1"/>
              </p:cNvCxnSpPr>
              <p:nvPr/>
            </p:nvCxnSpPr>
            <p:spPr>
              <a:xfrm>
                <a:off x="196080" y="-536782"/>
                <a:ext cx="814200" cy="467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17" name="Google Shape;1117;p19"/>
              <p:cNvCxnSpPr>
                <a:stCxn id="1112" idx="7"/>
                <a:endCxn id="1115" idx="3"/>
              </p:cNvCxnSpPr>
              <p:nvPr/>
            </p:nvCxnSpPr>
            <p:spPr>
              <a:xfrm rot="10800000" flipH="1">
                <a:off x="877592" y="42220"/>
                <a:ext cx="132600" cy="144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18" name="Google Shape;1118;p19"/>
              <p:cNvCxnSpPr>
                <a:stCxn id="1115" idx="6"/>
                <a:endCxn id="1099" idx="2"/>
              </p:cNvCxnSpPr>
              <p:nvPr/>
            </p:nvCxnSpPr>
            <p:spPr>
              <a:xfrm rot="10800000" flipH="1">
                <a:off x="1144725" y="-63481"/>
                <a:ext cx="1300800" cy="50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119" name="Google Shape;1119;p19"/>
              <p:cNvSpPr/>
              <p:nvPr/>
            </p:nvSpPr>
            <p:spPr>
              <a:xfrm>
                <a:off x="-460575" y="540519"/>
                <a:ext cx="157500" cy="1575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cxnSp>
            <p:nvCxnSpPr>
              <p:cNvPr id="1120" name="Google Shape;1120;p19"/>
              <p:cNvCxnSpPr>
                <a:stCxn id="1119" idx="0"/>
                <a:endCxn id="1100" idx="3"/>
              </p:cNvCxnSpPr>
              <p:nvPr/>
            </p:nvCxnSpPr>
            <p:spPr>
              <a:xfrm rot="10800000" flipH="1">
                <a:off x="-381825" y="-536781"/>
                <a:ext cx="466500" cy="1077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21" name="Google Shape;1121;p19"/>
              <p:cNvCxnSpPr>
                <a:stCxn id="1119" idx="6"/>
                <a:endCxn id="1098" idx="3"/>
              </p:cNvCxnSpPr>
              <p:nvPr/>
            </p:nvCxnSpPr>
            <p:spPr>
              <a:xfrm rot="10800000" flipH="1">
                <a:off x="-303075" y="443769"/>
                <a:ext cx="651000" cy="175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22" name="Google Shape;1122;p19"/>
              <p:cNvCxnSpPr>
                <a:stCxn id="1119" idx="5"/>
                <a:endCxn id="1102" idx="1"/>
              </p:cNvCxnSpPr>
              <p:nvPr/>
            </p:nvCxnSpPr>
            <p:spPr>
              <a:xfrm>
                <a:off x="-326140" y="674953"/>
                <a:ext cx="464700" cy="224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23" name="Google Shape;1123;p19"/>
              <p:cNvCxnSpPr>
                <a:stCxn id="1119" idx="5"/>
                <a:endCxn id="1101" idx="1"/>
              </p:cNvCxnSpPr>
              <p:nvPr/>
            </p:nvCxnSpPr>
            <p:spPr>
              <a:xfrm>
                <a:off x="-326140" y="674953"/>
                <a:ext cx="439500" cy="1841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112" name="Google Shape;1112;p19"/>
              <p:cNvSpPr/>
              <p:nvPr/>
            </p:nvSpPr>
            <p:spPr>
              <a:xfrm>
                <a:off x="779775" y="170338"/>
                <a:ext cx="114600" cy="114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1098" name="Google Shape;1098;p19"/>
              <p:cNvSpPr/>
              <p:nvPr/>
            </p:nvSpPr>
            <p:spPr>
              <a:xfrm>
                <a:off x="335101" y="369758"/>
                <a:ext cx="86700" cy="867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  <p:grpSp>
          <p:nvGrpSpPr>
            <p:cNvPr id="1124" name="Google Shape;1124;p19"/>
            <p:cNvGrpSpPr/>
            <p:nvPr/>
          </p:nvGrpSpPr>
          <p:grpSpPr>
            <a:xfrm rot="339523">
              <a:off x="-863991" y="4569268"/>
              <a:ext cx="4061023" cy="2512132"/>
              <a:chOff x="720013" y="4616655"/>
              <a:chExt cx="4061133" cy="2512200"/>
            </a:xfrm>
          </p:grpSpPr>
          <p:sp>
            <p:nvSpPr>
              <p:cNvPr id="1125" name="Google Shape;1125;p19"/>
              <p:cNvSpPr/>
              <p:nvPr/>
            </p:nvSpPr>
            <p:spPr>
              <a:xfrm rot="-9417549">
                <a:off x="4549660" y="4701311"/>
                <a:ext cx="128773" cy="128773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1126" name="Google Shape;1126;p19"/>
              <p:cNvSpPr/>
              <p:nvPr/>
            </p:nvSpPr>
            <p:spPr>
              <a:xfrm rot="-9417549">
                <a:off x="1761182" y="4936441"/>
                <a:ext cx="128773" cy="128773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1127" name="Google Shape;1127;p19"/>
              <p:cNvSpPr/>
              <p:nvPr/>
            </p:nvSpPr>
            <p:spPr>
              <a:xfrm rot="-9421326">
                <a:off x="3012797" y="4851722"/>
                <a:ext cx="265897" cy="265897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1128" name="Google Shape;1128;p19"/>
              <p:cNvSpPr/>
              <p:nvPr/>
            </p:nvSpPr>
            <p:spPr>
              <a:xfrm rot="-9414352">
                <a:off x="2945862" y="6000076"/>
                <a:ext cx="86426" cy="86426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1129" name="Google Shape;1129;p19"/>
              <p:cNvSpPr/>
              <p:nvPr/>
            </p:nvSpPr>
            <p:spPr>
              <a:xfrm rot="-9422930">
                <a:off x="3430718" y="6873877"/>
                <a:ext cx="63855" cy="63855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1130" name="Google Shape;1130;p19"/>
              <p:cNvSpPr/>
              <p:nvPr/>
            </p:nvSpPr>
            <p:spPr>
              <a:xfrm rot="-9414352">
                <a:off x="1807960" y="6172505"/>
                <a:ext cx="86426" cy="86426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1131" name="Google Shape;1131;p19"/>
              <p:cNvSpPr/>
              <p:nvPr/>
            </p:nvSpPr>
            <p:spPr>
              <a:xfrm rot="-9414352">
                <a:off x="3731053" y="4665484"/>
                <a:ext cx="86426" cy="86426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1132" name="Google Shape;1132;p19"/>
              <p:cNvSpPr/>
              <p:nvPr/>
            </p:nvSpPr>
            <p:spPr>
              <a:xfrm rot="-9421558">
                <a:off x="740331" y="4726434"/>
                <a:ext cx="130664" cy="130664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cxnSp>
            <p:nvCxnSpPr>
              <p:cNvPr id="1133" name="Google Shape;1133;p19"/>
              <p:cNvCxnSpPr>
                <a:stCxn id="1129" idx="5"/>
                <a:endCxn id="1128" idx="1"/>
              </p:cNvCxnSpPr>
              <p:nvPr/>
            </p:nvCxnSpPr>
            <p:spPr>
              <a:xfrm rot="10460456">
                <a:off x="3045371" y="6063279"/>
                <a:ext cx="365079" cy="832966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34" name="Google Shape;1134;p19"/>
              <p:cNvCxnSpPr>
                <a:stCxn id="1130" idx="4"/>
                <a:endCxn id="1128" idx="7"/>
              </p:cNvCxnSpPr>
              <p:nvPr/>
            </p:nvCxnSpPr>
            <p:spPr>
              <a:xfrm rot="10460763" flipH="1">
                <a:off x="1865029" y="6113097"/>
                <a:ext cx="1087089" cy="9343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35" name="Google Shape;1135;p19"/>
              <p:cNvCxnSpPr>
                <a:stCxn id="1125" idx="0"/>
                <a:endCxn id="1129" idx="3"/>
              </p:cNvCxnSpPr>
              <p:nvPr/>
            </p:nvCxnSpPr>
            <p:spPr>
              <a:xfrm rot="-339783" flipH="1">
                <a:off x="3393035" y="4884097"/>
                <a:ext cx="1295121" cy="1950801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36" name="Google Shape;1136;p19"/>
              <p:cNvCxnSpPr>
                <a:stCxn id="1129" idx="7"/>
                <a:endCxn id="1130" idx="2"/>
              </p:cNvCxnSpPr>
              <p:nvPr/>
            </p:nvCxnSpPr>
            <p:spPr>
              <a:xfrm rot="10460582">
                <a:off x="1928581" y="6158259"/>
                <a:ext cx="1466944" cy="833861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37" name="Google Shape;1137;p19"/>
              <p:cNvCxnSpPr>
                <a:stCxn id="1130" idx="6"/>
                <a:endCxn id="1126" idx="1"/>
              </p:cNvCxnSpPr>
              <p:nvPr/>
            </p:nvCxnSpPr>
            <p:spPr>
              <a:xfrm rot="10462833" flipH="1">
                <a:off x="1755412" y="5065169"/>
                <a:ext cx="150121" cy="1129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38" name="Google Shape;1138;p19"/>
              <p:cNvCxnSpPr>
                <a:stCxn id="1128" idx="5"/>
                <a:endCxn id="1126" idx="1"/>
              </p:cNvCxnSpPr>
              <p:nvPr/>
            </p:nvCxnSpPr>
            <p:spPr>
              <a:xfrm rot="10460368">
                <a:off x="1898704" y="5007487"/>
                <a:ext cx="1024998" cy="1048819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39" name="Google Shape;1139;p19"/>
              <p:cNvCxnSpPr>
                <a:stCxn id="1125" idx="6"/>
                <a:endCxn id="1131" idx="3"/>
              </p:cNvCxnSpPr>
              <p:nvPr/>
            </p:nvCxnSpPr>
            <p:spPr>
              <a:xfrm rot="10459888">
                <a:off x="3818606" y="4656348"/>
                <a:ext cx="731979" cy="120599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40" name="Google Shape;1140;p19"/>
              <p:cNvCxnSpPr>
                <a:stCxn id="1125" idx="7"/>
                <a:endCxn id="1128" idx="3"/>
              </p:cNvCxnSpPr>
              <p:nvPr/>
            </p:nvCxnSpPr>
            <p:spPr>
              <a:xfrm rot="-339569" flipH="1">
                <a:off x="2971884" y="4867995"/>
                <a:ext cx="1639693" cy="1081059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41" name="Google Shape;1141;p19"/>
              <p:cNvCxnSpPr>
                <a:stCxn id="1131" idx="7"/>
                <a:endCxn id="1127" idx="3"/>
              </p:cNvCxnSpPr>
              <p:nvPr/>
            </p:nvCxnSpPr>
            <p:spPr>
              <a:xfrm rot="-339665" flipH="1">
                <a:off x="3259894" y="4748265"/>
                <a:ext cx="483558" cy="163106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42" name="Google Shape;1142;p19"/>
              <p:cNvCxnSpPr>
                <a:stCxn id="1127" idx="0"/>
                <a:endCxn id="1128" idx="5"/>
              </p:cNvCxnSpPr>
              <p:nvPr/>
            </p:nvCxnSpPr>
            <p:spPr>
              <a:xfrm rot="-341652" flipH="1">
                <a:off x="2929081" y="5115280"/>
                <a:ext cx="208629" cy="879981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43" name="Google Shape;1143;p19"/>
              <p:cNvCxnSpPr>
                <a:stCxn id="1132" idx="2"/>
                <a:endCxn id="1126" idx="6"/>
              </p:cNvCxnSpPr>
              <p:nvPr/>
            </p:nvCxnSpPr>
            <p:spPr>
              <a:xfrm rot="-339023">
                <a:off x="875824" y="4773316"/>
                <a:ext cx="880579" cy="246302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44" name="Google Shape;1144;p19"/>
              <p:cNvCxnSpPr>
                <a:stCxn id="1129" idx="6"/>
                <a:endCxn id="1132" idx="1"/>
              </p:cNvCxnSpPr>
              <p:nvPr/>
            </p:nvCxnSpPr>
            <p:spPr>
              <a:xfrm rot="10460586">
                <a:off x="937128" y="4728830"/>
                <a:ext cx="2389135" cy="228785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145" name="Google Shape;1145;p19"/>
              <p:cNvSpPr/>
              <p:nvPr/>
            </p:nvSpPr>
            <p:spPr>
              <a:xfrm rot="-9414352">
                <a:off x="1960639" y="4664187"/>
                <a:ext cx="86426" cy="86426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cxnSp>
            <p:nvCxnSpPr>
              <p:cNvPr id="1146" name="Google Shape;1146;p19"/>
              <p:cNvCxnSpPr>
                <a:stCxn id="1132" idx="3"/>
                <a:endCxn id="1145" idx="7"/>
              </p:cNvCxnSpPr>
              <p:nvPr/>
            </p:nvCxnSpPr>
            <p:spPr>
              <a:xfrm rot="-339173">
                <a:off x="866711" y="4713112"/>
                <a:ext cx="1096432" cy="64807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47" name="Google Shape;1147;p19"/>
              <p:cNvCxnSpPr>
                <a:stCxn id="1145" idx="2"/>
                <a:endCxn id="1127" idx="6"/>
              </p:cNvCxnSpPr>
              <p:nvPr/>
            </p:nvCxnSpPr>
            <p:spPr>
              <a:xfrm rot="-339840">
                <a:off x="2056272" y="4676508"/>
                <a:ext cx="954460" cy="303884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48" name="Google Shape;1148;p19"/>
              <p:cNvCxnSpPr>
                <a:stCxn id="1145" idx="0"/>
                <a:endCxn id="1126" idx="4"/>
              </p:cNvCxnSpPr>
              <p:nvPr/>
            </p:nvCxnSpPr>
            <p:spPr>
              <a:xfrm rot="-340645" flipH="1">
                <a:off x="1841473" y="4754364"/>
                <a:ext cx="154659" cy="179972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49" name="Google Shape;1149;p19"/>
              <p:cNvCxnSpPr>
                <a:stCxn id="1145" idx="1"/>
                <a:endCxn id="1128" idx="5"/>
              </p:cNvCxnSpPr>
              <p:nvPr/>
            </p:nvCxnSpPr>
            <p:spPr>
              <a:xfrm rot="-339524">
                <a:off x="2084265" y="4703564"/>
                <a:ext cx="824518" cy="1343659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150" name="Google Shape;1150;p19"/>
              <p:cNvSpPr/>
              <p:nvPr/>
            </p:nvSpPr>
            <p:spPr>
              <a:xfrm rot="-9417549">
                <a:off x="3933996" y="4880048"/>
                <a:ext cx="128773" cy="128773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cxnSp>
            <p:nvCxnSpPr>
              <p:cNvPr id="1151" name="Google Shape;1151;p19"/>
              <p:cNvCxnSpPr>
                <a:stCxn id="1127" idx="2"/>
                <a:endCxn id="1150" idx="7"/>
              </p:cNvCxnSpPr>
              <p:nvPr/>
            </p:nvCxnSpPr>
            <p:spPr>
              <a:xfrm rot="10459800" flipH="1">
                <a:off x="3266347" y="5001756"/>
                <a:ext cx="674098" cy="153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52" name="Google Shape;1152;p19"/>
              <p:cNvCxnSpPr>
                <a:stCxn id="1150" idx="3"/>
                <a:endCxn id="1125" idx="7"/>
              </p:cNvCxnSpPr>
              <p:nvPr/>
            </p:nvCxnSpPr>
            <p:spPr>
              <a:xfrm rot="10459592" flipH="1">
                <a:off x="4052806" y="4814404"/>
                <a:ext cx="506782" cy="81105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53" name="Google Shape;1153;p19"/>
              <p:cNvCxnSpPr>
                <a:stCxn id="1128" idx="4"/>
                <a:endCxn id="1150" idx="0"/>
              </p:cNvCxnSpPr>
              <p:nvPr/>
            </p:nvCxnSpPr>
            <p:spPr>
              <a:xfrm rot="10460266" flipH="1">
                <a:off x="2959037" y="5053792"/>
                <a:ext cx="1061178" cy="899594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4" name="Google Shape;1304;p22"/>
          <p:cNvGrpSpPr/>
          <p:nvPr/>
        </p:nvGrpSpPr>
        <p:grpSpPr>
          <a:xfrm>
            <a:off x="119476" y="1141150"/>
            <a:ext cx="7318880" cy="3862644"/>
            <a:chOff x="119476" y="1141150"/>
            <a:chExt cx="7318880" cy="3862644"/>
          </a:xfrm>
        </p:grpSpPr>
        <p:grpSp>
          <p:nvGrpSpPr>
            <p:cNvPr id="1305" name="Google Shape;1305;p22"/>
            <p:cNvGrpSpPr/>
            <p:nvPr/>
          </p:nvGrpSpPr>
          <p:grpSpPr>
            <a:xfrm rot="10800000">
              <a:off x="119476" y="1141150"/>
              <a:ext cx="298275" cy="322675"/>
              <a:chOff x="8667225" y="681525"/>
              <a:chExt cx="298275" cy="322675"/>
            </a:xfrm>
          </p:grpSpPr>
          <p:sp>
            <p:nvSpPr>
              <p:cNvPr id="1306" name="Google Shape;1306;p22"/>
              <p:cNvSpPr/>
              <p:nvPr/>
            </p:nvSpPr>
            <p:spPr>
              <a:xfrm rot="10800000">
                <a:off x="8667225" y="821625"/>
                <a:ext cx="86700" cy="867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1307" name="Google Shape;1307;p22"/>
              <p:cNvSpPr/>
              <p:nvPr/>
            </p:nvSpPr>
            <p:spPr>
              <a:xfrm rot="10800000">
                <a:off x="8825400" y="681525"/>
                <a:ext cx="140100" cy="140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1308" name="Google Shape;1308;p22"/>
              <p:cNvSpPr/>
              <p:nvPr/>
            </p:nvSpPr>
            <p:spPr>
              <a:xfrm rot="10800000">
                <a:off x="8869800" y="952900"/>
                <a:ext cx="51300" cy="51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  <p:grpSp>
          <p:nvGrpSpPr>
            <p:cNvPr id="1309" name="Google Shape;1309;p22"/>
            <p:cNvGrpSpPr/>
            <p:nvPr/>
          </p:nvGrpSpPr>
          <p:grpSpPr>
            <a:xfrm rot="-5139163">
              <a:off x="6960991" y="4509560"/>
              <a:ext cx="254304" cy="683114"/>
              <a:chOff x="140150" y="4353245"/>
              <a:chExt cx="254310" cy="683130"/>
            </a:xfrm>
          </p:grpSpPr>
          <p:sp>
            <p:nvSpPr>
              <p:cNvPr id="1310" name="Google Shape;1310;p22"/>
              <p:cNvSpPr/>
              <p:nvPr/>
            </p:nvSpPr>
            <p:spPr>
              <a:xfrm rot="10800000">
                <a:off x="140150" y="4949675"/>
                <a:ext cx="86700" cy="867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1311" name="Google Shape;1311;p22"/>
              <p:cNvSpPr/>
              <p:nvPr/>
            </p:nvSpPr>
            <p:spPr>
              <a:xfrm rot="10800000">
                <a:off x="146360" y="4668727"/>
                <a:ext cx="140100" cy="1401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1312" name="Google Shape;1312;p22"/>
              <p:cNvSpPr/>
              <p:nvPr/>
            </p:nvSpPr>
            <p:spPr>
              <a:xfrm rot="10800000">
                <a:off x="343160" y="4863902"/>
                <a:ext cx="51300" cy="51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1313" name="Google Shape;1313;p22"/>
              <p:cNvSpPr/>
              <p:nvPr/>
            </p:nvSpPr>
            <p:spPr>
              <a:xfrm rot="10800000">
                <a:off x="141945" y="4353245"/>
                <a:ext cx="51300" cy="513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</p:grpSp>
      <p:grpSp>
        <p:nvGrpSpPr>
          <p:cNvPr id="1314" name="Google Shape;1314;p22"/>
          <p:cNvGrpSpPr/>
          <p:nvPr/>
        </p:nvGrpSpPr>
        <p:grpSpPr>
          <a:xfrm>
            <a:off x="-3264108" y="1062527"/>
            <a:ext cx="12699758" cy="5125916"/>
            <a:chOff x="-3264108" y="1062527"/>
            <a:chExt cx="12699758" cy="5125916"/>
          </a:xfrm>
        </p:grpSpPr>
        <p:grpSp>
          <p:nvGrpSpPr>
            <p:cNvPr id="1315" name="Google Shape;1315;p22"/>
            <p:cNvGrpSpPr/>
            <p:nvPr/>
          </p:nvGrpSpPr>
          <p:grpSpPr>
            <a:xfrm rot="10800000">
              <a:off x="7825876" y="2716263"/>
              <a:ext cx="1609774" cy="2641456"/>
              <a:chOff x="-225924" y="-192037"/>
              <a:chExt cx="1609774" cy="2641456"/>
            </a:xfrm>
          </p:grpSpPr>
          <p:cxnSp>
            <p:nvCxnSpPr>
              <p:cNvPr id="1316" name="Google Shape;1316;p22"/>
              <p:cNvCxnSpPr>
                <a:stCxn id="1317" idx="7"/>
                <a:endCxn id="1318" idx="2"/>
              </p:cNvCxnSpPr>
              <p:nvPr/>
            </p:nvCxnSpPr>
            <p:spPr>
              <a:xfrm rot="10800000" flipH="1">
                <a:off x="332904" y="155655"/>
                <a:ext cx="893400" cy="226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318" name="Google Shape;1318;p22"/>
              <p:cNvSpPr/>
              <p:nvPr/>
            </p:nvSpPr>
            <p:spPr>
              <a:xfrm>
                <a:off x="1226350" y="76769"/>
                <a:ext cx="157500" cy="1575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1319" name="Google Shape;1319;p22"/>
              <p:cNvSpPr/>
              <p:nvPr/>
            </p:nvSpPr>
            <p:spPr>
              <a:xfrm>
                <a:off x="-225924" y="-192037"/>
                <a:ext cx="99900" cy="999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1320" name="Google Shape;1320;p22"/>
              <p:cNvSpPr/>
              <p:nvPr/>
            </p:nvSpPr>
            <p:spPr>
              <a:xfrm>
                <a:off x="177600" y="2291919"/>
                <a:ext cx="157500" cy="157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1321" name="Google Shape;1321;p22"/>
              <p:cNvSpPr/>
              <p:nvPr/>
            </p:nvSpPr>
            <p:spPr>
              <a:xfrm>
                <a:off x="734301" y="222187"/>
                <a:ext cx="86700" cy="867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1322" name="Google Shape;1322;p22"/>
              <p:cNvSpPr/>
              <p:nvPr/>
            </p:nvSpPr>
            <p:spPr>
              <a:xfrm>
                <a:off x="49626" y="886737"/>
                <a:ext cx="86700" cy="867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1323" name="Google Shape;1323;p22"/>
              <p:cNvSpPr/>
              <p:nvPr/>
            </p:nvSpPr>
            <p:spPr>
              <a:xfrm>
                <a:off x="292075" y="1058069"/>
                <a:ext cx="147900" cy="1479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cxnSp>
            <p:nvCxnSpPr>
              <p:cNvPr id="1324" name="Google Shape;1324;p22"/>
              <p:cNvCxnSpPr>
                <a:stCxn id="1323" idx="4"/>
                <a:endCxn id="1320" idx="0"/>
              </p:cNvCxnSpPr>
              <p:nvPr/>
            </p:nvCxnSpPr>
            <p:spPr>
              <a:xfrm flipH="1">
                <a:off x="256225" y="1205969"/>
                <a:ext cx="109800" cy="108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25" name="Google Shape;1325;p22"/>
              <p:cNvCxnSpPr>
                <a:stCxn id="1322" idx="4"/>
                <a:endCxn id="1320" idx="0"/>
              </p:cNvCxnSpPr>
              <p:nvPr/>
            </p:nvCxnSpPr>
            <p:spPr>
              <a:xfrm>
                <a:off x="92976" y="973437"/>
                <a:ext cx="163500" cy="1318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26" name="Google Shape;1326;p22"/>
              <p:cNvCxnSpPr>
                <a:stCxn id="1322" idx="5"/>
                <a:endCxn id="1323" idx="1"/>
              </p:cNvCxnSpPr>
              <p:nvPr/>
            </p:nvCxnSpPr>
            <p:spPr>
              <a:xfrm>
                <a:off x="123629" y="960741"/>
                <a:ext cx="190200" cy="119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27" name="Google Shape;1327;p22"/>
              <p:cNvCxnSpPr>
                <a:stCxn id="1322" idx="0"/>
                <a:endCxn id="1319" idx="4"/>
              </p:cNvCxnSpPr>
              <p:nvPr/>
            </p:nvCxnSpPr>
            <p:spPr>
              <a:xfrm rot="10800000">
                <a:off x="-176124" y="-92163"/>
                <a:ext cx="269100" cy="978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28" name="Google Shape;1328;p22"/>
              <p:cNvCxnSpPr>
                <a:stCxn id="1322" idx="7"/>
                <a:endCxn id="1317" idx="3"/>
              </p:cNvCxnSpPr>
              <p:nvPr/>
            </p:nvCxnSpPr>
            <p:spPr>
              <a:xfrm rot="10800000" flipH="1">
                <a:off x="123629" y="443734"/>
                <a:ext cx="147900" cy="455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29" name="Google Shape;1329;p22"/>
              <p:cNvCxnSpPr>
                <a:stCxn id="1319" idx="5"/>
                <a:endCxn id="1317" idx="1"/>
              </p:cNvCxnSpPr>
              <p:nvPr/>
            </p:nvCxnSpPr>
            <p:spPr>
              <a:xfrm>
                <a:off x="-140654" y="-106767"/>
                <a:ext cx="412200" cy="489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30" name="Google Shape;1330;p22"/>
              <p:cNvCxnSpPr>
                <a:stCxn id="1319" idx="6"/>
                <a:endCxn id="1318" idx="2"/>
              </p:cNvCxnSpPr>
              <p:nvPr/>
            </p:nvCxnSpPr>
            <p:spPr>
              <a:xfrm>
                <a:off x="-126024" y="-142087"/>
                <a:ext cx="1352400" cy="297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31" name="Google Shape;1331;p22"/>
              <p:cNvCxnSpPr>
                <a:stCxn id="1321" idx="2"/>
                <a:endCxn id="1319" idx="5"/>
              </p:cNvCxnSpPr>
              <p:nvPr/>
            </p:nvCxnSpPr>
            <p:spPr>
              <a:xfrm rot="10800000">
                <a:off x="-140799" y="-106763"/>
                <a:ext cx="875100" cy="372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32" name="Google Shape;1332;p22"/>
              <p:cNvCxnSpPr>
                <a:stCxn id="1323" idx="0"/>
                <a:endCxn id="1317" idx="4"/>
              </p:cNvCxnSpPr>
              <p:nvPr/>
            </p:nvCxnSpPr>
            <p:spPr>
              <a:xfrm rot="10800000">
                <a:off x="302125" y="456569"/>
                <a:ext cx="63900" cy="601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33" name="Google Shape;1333;p22"/>
              <p:cNvCxnSpPr>
                <a:stCxn id="1323" idx="0"/>
                <a:endCxn id="1321" idx="3"/>
              </p:cNvCxnSpPr>
              <p:nvPr/>
            </p:nvCxnSpPr>
            <p:spPr>
              <a:xfrm rot="10800000" flipH="1">
                <a:off x="366025" y="296069"/>
                <a:ext cx="381000" cy="762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317" name="Google Shape;1317;p22"/>
              <p:cNvSpPr/>
              <p:nvPr/>
            </p:nvSpPr>
            <p:spPr>
              <a:xfrm>
                <a:off x="258901" y="369758"/>
                <a:ext cx="86700" cy="867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  <p:grpSp>
          <p:nvGrpSpPr>
            <p:cNvPr id="1334" name="Google Shape;1334;p22"/>
            <p:cNvGrpSpPr/>
            <p:nvPr/>
          </p:nvGrpSpPr>
          <p:grpSpPr>
            <a:xfrm rot="2030497">
              <a:off x="-2581586" y="1819329"/>
              <a:ext cx="3816850" cy="3612312"/>
              <a:chOff x="-100549" y="47919"/>
              <a:chExt cx="4607849" cy="4360923"/>
            </a:xfrm>
          </p:grpSpPr>
          <p:sp>
            <p:nvSpPr>
              <p:cNvPr id="1335" name="Google Shape;1335;p22"/>
              <p:cNvSpPr/>
              <p:nvPr/>
            </p:nvSpPr>
            <p:spPr>
              <a:xfrm rot="10800000">
                <a:off x="4076800" y="2467368"/>
                <a:ext cx="234600" cy="234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1336" name="Google Shape;1336;p22"/>
              <p:cNvSpPr/>
              <p:nvPr/>
            </p:nvSpPr>
            <p:spPr>
              <a:xfrm rot="10800000">
                <a:off x="1137802" y="3577294"/>
                <a:ext cx="234600" cy="234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1337" name="Google Shape;1337;p22"/>
              <p:cNvSpPr/>
              <p:nvPr/>
            </p:nvSpPr>
            <p:spPr>
              <a:xfrm rot="10800000">
                <a:off x="1731851" y="997900"/>
                <a:ext cx="484500" cy="4845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1338" name="Google Shape;1338;p22"/>
              <p:cNvSpPr/>
              <p:nvPr/>
            </p:nvSpPr>
            <p:spPr>
              <a:xfrm rot="10800000">
                <a:off x="2254926" y="2505869"/>
                <a:ext cx="157500" cy="157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1339" name="Google Shape;1339;p22"/>
              <p:cNvSpPr/>
              <p:nvPr/>
            </p:nvSpPr>
            <p:spPr>
              <a:xfrm rot="10800000">
                <a:off x="3685300" y="3636544"/>
                <a:ext cx="116100" cy="1161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1340" name="Google Shape;1340;p22"/>
              <p:cNvSpPr/>
              <p:nvPr/>
            </p:nvSpPr>
            <p:spPr>
              <a:xfrm rot="10800000">
                <a:off x="2254926" y="3903969"/>
                <a:ext cx="157500" cy="1575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1341" name="Google Shape;1341;p22"/>
              <p:cNvSpPr/>
              <p:nvPr/>
            </p:nvSpPr>
            <p:spPr>
              <a:xfrm rot="10800000">
                <a:off x="3125451" y="1436544"/>
                <a:ext cx="157500" cy="1575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1342" name="Google Shape;1342;p22"/>
              <p:cNvSpPr/>
              <p:nvPr/>
            </p:nvSpPr>
            <p:spPr>
              <a:xfrm rot="10800000">
                <a:off x="447667" y="2351269"/>
                <a:ext cx="116100" cy="116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cxnSp>
            <p:nvCxnSpPr>
              <p:cNvPr id="1343" name="Google Shape;1343;p22"/>
              <p:cNvCxnSpPr>
                <a:stCxn id="1339" idx="5"/>
                <a:endCxn id="1338" idx="1"/>
              </p:cNvCxnSpPr>
              <p:nvPr/>
            </p:nvCxnSpPr>
            <p:spPr>
              <a:xfrm rot="8769356">
                <a:off x="2782616" y="2360623"/>
                <a:ext cx="526274" cy="1572747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44" name="Google Shape;1344;p22"/>
              <p:cNvCxnSpPr>
                <a:stCxn id="1340" idx="4"/>
                <a:endCxn id="1338" idx="0"/>
              </p:cNvCxnSpPr>
              <p:nvPr/>
            </p:nvCxnSpPr>
            <p:spPr>
              <a:xfrm rot="8769075" flipH="1">
                <a:off x="1988166" y="2768320"/>
                <a:ext cx="691020" cy="1030498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45" name="Google Shape;1345;p22"/>
              <p:cNvCxnSpPr>
                <a:stCxn id="1335" idx="6"/>
                <a:endCxn id="1338" idx="2"/>
              </p:cNvCxnSpPr>
              <p:nvPr/>
            </p:nvCxnSpPr>
            <p:spPr>
              <a:xfrm rot="8769491">
                <a:off x="2553455" y="2121214"/>
                <a:ext cx="1382290" cy="926908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46" name="Google Shape;1346;p22"/>
              <p:cNvCxnSpPr>
                <a:stCxn id="1335" idx="0"/>
                <a:endCxn id="1339" idx="3"/>
              </p:cNvCxnSpPr>
              <p:nvPr/>
            </p:nvCxnSpPr>
            <p:spPr>
              <a:xfrm rot="-2030280" flipH="1">
                <a:off x="3554311" y="2896576"/>
                <a:ext cx="870078" cy="562385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47" name="Google Shape;1347;p22"/>
              <p:cNvCxnSpPr>
                <a:stCxn id="1339" idx="7"/>
                <a:endCxn id="1340" idx="2"/>
              </p:cNvCxnSpPr>
              <p:nvPr/>
            </p:nvCxnSpPr>
            <p:spPr>
              <a:xfrm rot="8769605">
                <a:off x="2452857" y="3602445"/>
                <a:ext cx="1208890" cy="513294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48" name="Google Shape;1348;p22"/>
              <p:cNvCxnSpPr>
                <a:stCxn id="1340" idx="6"/>
                <a:endCxn id="1336" idx="1"/>
              </p:cNvCxnSpPr>
              <p:nvPr/>
            </p:nvCxnSpPr>
            <p:spPr>
              <a:xfrm rot="8768875">
                <a:off x="1472857" y="3539834"/>
                <a:ext cx="647338" cy="680869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49" name="Google Shape;1349;p22"/>
              <p:cNvCxnSpPr>
                <a:stCxn id="1338" idx="7"/>
                <a:endCxn id="1336" idx="3"/>
              </p:cNvCxnSpPr>
              <p:nvPr/>
            </p:nvCxnSpPr>
            <p:spPr>
              <a:xfrm rot="-2030278" flipH="1">
                <a:off x="1147266" y="2984238"/>
                <a:ext cx="1321550" cy="283231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50" name="Google Shape;1350;p22"/>
              <p:cNvCxnSpPr>
                <a:stCxn id="1335" idx="5"/>
                <a:endCxn id="1341" idx="1"/>
              </p:cNvCxnSpPr>
              <p:nvPr/>
            </p:nvCxnSpPr>
            <p:spPr>
              <a:xfrm rot="8769493">
                <a:off x="3591334" y="1412692"/>
                <a:ext cx="188543" cy="1247164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51" name="Google Shape;1351;p22"/>
              <p:cNvCxnSpPr>
                <a:stCxn id="1341" idx="7"/>
                <a:endCxn id="1338" idx="3"/>
              </p:cNvCxnSpPr>
              <p:nvPr/>
            </p:nvCxnSpPr>
            <p:spPr>
              <a:xfrm rot="-2030495" flipH="1">
                <a:off x="2186803" y="1863549"/>
                <a:ext cx="1164126" cy="37276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52" name="Google Shape;1352;p22"/>
              <p:cNvCxnSpPr>
                <a:stCxn id="1341" idx="5"/>
                <a:endCxn id="1337" idx="2"/>
              </p:cNvCxnSpPr>
              <p:nvPr/>
            </p:nvCxnSpPr>
            <p:spPr>
              <a:xfrm rot="8769821">
                <a:off x="2356510" y="999099"/>
                <a:ext cx="651914" cy="701421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53" name="Google Shape;1353;p22"/>
              <p:cNvCxnSpPr>
                <a:stCxn id="1337" idx="0"/>
                <a:endCxn id="1338" idx="5"/>
              </p:cNvCxnSpPr>
              <p:nvPr/>
            </p:nvCxnSpPr>
            <p:spPr>
              <a:xfrm rot="-2029195" flipH="1">
                <a:off x="1960847" y="1486358"/>
                <a:ext cx="330408" cy="1038486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54" name="Google Shape;1354;p22"/>
              <p:cNvCxnSpPr>
                <a:stCxn id="1337" idx="7"/>
                <a:endCxn id="1342" idx="3"/>
              </p:cNvCxnSpPr>
              <p:nvPr/>
            </p:nvCxnSpPr>
            <p:spPr>
              <a:xfrm rot="-2030477" flipH="1">
                <a:off x="386634" y="1842270"/>
                <a:ext cx="1576242" cy="95353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55" name="Google Shape;1355;p22"/>
              <p:cNvCxnSpPr>
                <a:stCxn id="1338" idx="6"/>
                <a:endCxn id="1342" idx="2"/>
              </p:cNvCxnSpPr>
              <p:nvPr/>
            </p:nvCxnSpPr>
            <p:spPr>
              <a:xfrm rot="8769842">
                <a:off x="755690" y="1953080"/>
                <a:ext cx="1307072" cy="1087577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56" name="Google Shape;1356;p22"/>
              <p:cNvCxnSpPr>
                <a:stCxn id="1342" idx="0"/>
                <a:endCxn id="1336" idx="5"/>
              </p:cNvCxnSpPr>
              <p:nvPr/>
            </p:nvCxnSpPr>
            <p:spPr>
              <a:xfrm rot="-2024821" flipH="1">
                <a:off x="797015" y="2378694"/>
                <a:ext cx="83704" cy="132155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57" name="Google Shape;1357;p22"/>
              <p:cNvCxnSpPr>
                <a:stCxn id="1339" idx="4"/>
                <a:endCxn id="1337" idx="1"/>
              </p:cNvCxnSpPr>
              <p:nvPr/>
            </p:nvCxnSpPr>
            <p:spPr>
              <a:xfrm rot="8775347">
                <a:off x="2900285" y="1155017"/>
                <a:ext cx="88031" cy="2737955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58" name="Google Shape;1358;p22"/>
              <p:cNvCxnSpPr>
                <a:stCxn id="1336" idx="4"/>
                <a:endCxn id="1337" idx="7"/>
              </p:cNvCxnSpPr>
              <p:nvPr/>
            </p:nvCxnSpPr>
            <p:spPr>
              <a:xfrm rot="8769813" flipH="1">
                <a:off x="698488" y="1747510"/>
                <a:ext cx="1661027" cy="1493868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59" name="Google Shape;1359;p22"/>
              <p:cNvCxnSpPr>
                <a:stCxn id="1335" idx="5"/>
                <a:endCxn id="1337" idx="1"/>
              </p:cNvCxnSpPr>
              <p:nvPr/>
            </p:nvCxnSpPr>
            <p:spPr>
              <a:xfrm rot="8769113">
                <a:off x="2615603" y="956497"/>
                <a:ext cx="1025506" cy="2000256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360" name="Google Shape;1360;p22"/>
              <p:cNvSpPr/>
              <p:nvPr/>
            </p:nvSpPr>
            <p:spPr>
              <a:xfrm rot="10800000">
                <a:off x="873701" y="691869"/>
                <a:ext cx="157500" cy="157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cxnSp>
            <p:nvCxnSpPr>
              <p:cNvPr id="1361" name="Google Shape;1361;p22"/>
              <p:cNvCxnSpPr>
                <a:stCxn id="1342" idx="4"/>
                <a:endCxn id="1360" idx="7"/>
              </p:cNvCxnSpPr>
              <p:nvPr/>
            </p:nvCxnSpPr>
            <p:spPr>
              <a:xfrm rot="8769580" flipH="1">
                <a:off x="114237" y="1064376"/>
                <a:ext cx="1173861" cy="1048886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62" name="Google Shape;1362;p22"/>
              <p:cNvCxnSpPr>
                <a:stCxn id="1360" idx="2"/>
                <a:endCxn id="1337" idx="5"/>
              </p:cNvCxnSpPr>
              <p:nvPr/>
            </p:nvCxnSpPr>
            <p:spPr>
              <a:xfrm rot="-2029235">
                <a:off x="1179725" y="581031"/>
                <a:ext cx="474852" cy="677375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63" name="Google Shape;1363;p22"/>
              <p:cNvCxnSpPr>
                <a:stCxn id="1360" idx="0"/>
                <a:endCxn id="1336" idx="4"/>
              </p:cNvCxnSpPr>
              <p:nvPr/>
            </p:nvCxnSpPr>
            <p:spPr>
              <a:xfrm rot="-2030204" flipH="1">
                <a:off x="469943" y="996108"/>
                <a:ext cx="1267716" cy="2434421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64" name="Google Shape;1364;p22"/>
              <p:cNvCxnSpPr>
                <a:stCxn id="1360" idx="1"/>
                <a:endCxn id="1338" idx="5"/>
              </p:cNvCxnSpPr>
              <p:nvPr/>
            </p:nvCxnSpPr>
            <p:spPr>
              <a:xfrm rot="-2032139">
                <a:off x="1589793" y="616894"/>
                <a:ext cx="106586" cy="212132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365" name="Google Shape;1365;p22"/>
              <p:cNvSpPr/>
              <p:nvPr/>
            </p:nvSpPr>
            <p:spPr>
              <a:xfrm rot="10800000">
                <a:off x="2346923" y="285337"/>
                <a:ext cx="234600" cy="234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cxnSp>
            <p:nvCxnSpPr>
              <p:cNvPr id="1366" name="Google Shape;1366;p22"/>
              <p:cNvCxnSpPr>
                <a:stCxn id="1360" idx="2"/>
                <a:endCxn id="1365" idx="6"/>
              </p:cNvCxnSpPr>
              <p:nvPr/>
            </p:nvCxnSpPr>
            <p:spPr>
              <a:xfrm rot="-2030441">
                <a:off x="1040224" y="373064"/>
                <a:ext cx="1297753" cy="42701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67" name="Google Shape;1367;p22"/>
              <p:cNvCxnSpPr>
                <a:stCxn id="1365" idx="1"/>
                <a:endCxn id="1341" idx="5"/>
              </p:cNvCxnSpPr>
              <p:nvPr/>
            </p:nvCxnSpPr>
            <p:spPr>
              <a:xfrm rot="-2034703" flipH="1">
                <a:off x="2826258" y="400719"/>
                <a:ext cx="43017" cy="1143823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1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9" name="Google Shape;1369;p23"/>
          <p:cNvGrpSpPr/>
          <p:nvPr/>
        </p:nvGrpSpPr>
        <p:grpSpPr>
          <a:xfrm>
            <a:off x="190301" y="174004"/>
            <a:ext cx="8808974" cy="4007621"/>
            <a:chOff x="190301" y="174004"/>
            <a:chExt cx="8808974" cy="4007621"/>
          </a:xfrm>
        </p:grpSpPr>
        <p:grpSp>
          <p:nvGrpSpPr>
            <p:cNvPr id="1370" name="Google Shape;1370;p23"/>
            <p:cNvGrpSpPr/>
            <p:nvPr/>
          </p:nvGrpSpPr>
          <p:grpSpPr>
            <a:xfrm rot="10800000">
              <a:off x="190301" y="3858950"/>
              <a:ext cx="298275" cy="322675"/>
              <a:chOff x="8667225" y="681525"/>
              <a:chExt cx="298275" cy="322675"/>
            </a:xfrm>
          </p:grpSpPr>
          <p:sp>
            <p:nvSpPr>
              <p:cNvPr id="1371" name="Google Shape;1371;p23"/>
              <p:cNvSpPr/>
              <p:nvPr/>
            </p:nvSpPr>
            <p:spPr>
              <a:xfrm rot="10800000">
                <a:off x="8667225" y="821625"/>
                <a:ext cx="86700" cy="867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1372" name="Google Shape;1372;p23"/>
              <p:cNvSpPr/>
              <p:nvPr/>
            </p:nvSpPr>
            <p:spPr>
              <a:xfrm rot="10800000">
                <a:off x="8825400" y="681525"/>
                <a:ext cx="140100" cy="140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1373" name="Google Shape;1373;p23"/>
              <p:cNvSpPr/>
              <p:nvPr/>
            </p:nvSpPr>
            <p:spPr>
              <a:xfrm rot="10800000">
                <a:off x="8869800" y="952900"/>
                <a:ext cx="51300" cy="51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  <p:grpSp>
          <p:nvGrpSpPr>
            <p:cNvPr id="1374" name="Google Shape;1374;p23"/>
            <p:cNvGrpSpPr/>
            <p:nvPr/>
          </p:nvGrpSpPr>
          <p:grpSpPr>
            <a:xfrm rot="-5139163">
              <a:off x="8591694" y="201328"/>
              <a:ext cx="406266" cy="379191"/>
              <a:chOff x="140150" y="4657175"/>
              <a:chExt cx="406275" cy="379200"/>
            </a:xfrm>
          </p:grpSpPr>
          <p:sp>
            <p:nvSpPr>
              <p:cNvPr id="1375" name="Google Shape;1375;p23"/>
              <p:cNvSpPr/>
              <p:nvPr/>
            </p:nvSpPr>
            <p:spPr>
              <a:xfrm rot="10800000">
                <a:off x="140150" y="4949675"/>
                <a:ext cx="86700" cy="867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1376" name="Google Shape;1376;p23"/>
              <p:cNvSpPr/>
              <p:nvPr/>
            </p:nvSpPr>
            <p:spPr>
              <a:xfrm rot="10800000">
                <a:off x="298325" y="4657175"/>
                <a:ext cx="140100" cy="1401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1377" name="Google Shape;1377;p23"/>
              <p:cNvSpPr/>
              <p:nvPr/>
            </p:nvSpPr>
            <p:spPr>
              <a:xfrm rot="10800000">
                <a:off x="495125" y="4852350"/>
                <a:ext cx="51300" cy="51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1378" name="Google Shape;1378;p23"/>
              <p:cNvSpPr/>
              <p:nvPr/>
            </p:nvSpPr>
            <p:spPr>
              <a:xfrm rot="10800000">
                <a:off x="165050" y="4657175"/>
                <a:ext cx="51300" cy="513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</p:grpSp>
      <p:grpSp>
        <p:nvGrpSpPr>
          <p:cNvPr id="1379" name="Google Shape;1379;p23"/>
          <p:cNvGrpSpPr/>
          <p:nvPr/>
        </p:nvGrpSpPr>
        <p:grpSpPr>
          <a:xfrm>
            <a:off x="115024" y="-2374836"/>
            <a:ext cx="8971639" cy="9886184"/>
            <a:chOff x="115024" y="-2374836"/>
            <a:chExt cx="8971639" cy="9886184"/>
          </a:xfrm>
        </p:grpSpPr>
        <p:grpSp>
          <p:nvGrpSpPr>
            <p:cNvPr id="1380" name="Google Shape;1380;p23"/>
            <p:cNvGrpSpPr/>
            <p:nvPr/>
          </p:nvGrpSpPr>
          <p:grpSpPr>
            <a:xfrm flipH="1">
              <a:off x="115024" y="-2374836"/>
              <a:ext cx="3687215" cy="3485542"/>
              <a:chOff x="5337386" y="-2374836"/>
              <a:chExt cx="3687215" cy="3485542"/>
            </a:xfrm>
          </p:grpSpPr>
          <p:sp>
            <p:nvSpPr>
              <p:cNvPr id="1381" name="Google Shape;1381;p23"/>
              <p:cNvSpPr/>
              <p:nvPr/>
            </p:nvSpPr>
            <p:spPr>
              <a:xfrm rot="9698973">
                <a:off x="8256504" y="-2357857"/>
                <a:ext cx="128642" cy="128642"/>
              </a:xfrm>
              <a:prstGeom prst="ellipse">
                <a:avLst/>
              </a:pr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1382" name="Google Shape;1382;p23"/>
              <p:cNvSpPr/>
              <p:nvPr/>
            </p:nvSpPr>
            <p:spPr>
              <a:xfrm rot="9699868">
                <a:off x="6325487" y="-94127"/>
                <a:ext cx="164028" cy="164028"/>
              </a:xfrm>
              <a:prstGeom prst="ellipse">
                <a:avLst/>
              </a:pr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1383" name="Google Shape;1383;p23"/>
              <p:cNvSpPr/>
              <p:nvPr/>
            </p:nvSpPr>
            <p:spPr>
              <a:xfrm rot="9695130">
                <a:off x="7230532" y="-1291785"/>
                <a:ext cx="265916" cy="265916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1384" name="Google Shape;1384;p23"/>
              <p:cNvSpPr/>
              <p:nvPr/>
            </p:nvSpPr>
            <p:spPr>
              <a:xfrm rot="9708981">
                <a:off x="8013809" y="-151576"/>
                <a:ext cx="86521" cy="86521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1385" name="Google Shape;1385;p23"/>
              <p:cNvSpPr/>
              <p:nvPr/>
            </p:nvSpPr>
            <p:spPr>
              <a:xfrm rot="9699377">
                <a:off x="8889724" y="131264"/>
                <a:ext cx="119155" cy="119155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1386" name="Google Shape;1386;p23"/>
              <p:cNvSpPr/>
              <p:nvPr/>
            </p:nvSpPr>
            <p:spPr>
              <a:xfrm rot="-9307649">
                <a:off x="7169475" y="191656"/>
                <a:ext cx="86305" cy="8630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1387" name="Google Shape;1387;p23"/>
              <p:cNvSpPr/>
              <p:nvPr/>
            </p:nvSpPr>
            <p:spPr>
              <a:xfrm rot="9708981">
                <a:off x="7609568" y="-1824766"/>
                <a:ext cx="86521" cy="86521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1388" name="Google Shape;1388;p23"/>
              <p:cNvSpPr/>
              <p:nvPr/>
            </p:nvSpPr>
            <p:spPr>
              <a:xfrm rot="9698900">
                <a:off x="5354617" y="277974"/>
                <a:ext cx="130539" cy="130539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cxnSp>
            <p:nvCxnSpPr>
              <p:cNvPr id="1389" name="Google Shape;1389;p23"/>
              <p:cNvCxnSpPr>
                <a:stCxn id="1385" idx="5"/>
                <a:endCxn id="1384" idx="1"/>
              </p:cNvCxnSpPr>
              <p:nvPr/>
            </p:nvCxnSpPr>
            <p:spPr>
              <a:xfrm rot="10800000">
                <a:off x="8095656" y="-88788"/>
                <a:ext cx="800400" cy="252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90" name="Google Shape;1390;p23"/>
              <p:cNvCxnSpPr>
                <a:stCxn id="1386" idx="4"/>
                <a:endCxn id="1384" idx="6"/>
              </p:cNvCxnSpPr>
              <p:nvPr/>
            </p:nvCxnSpPr>
            <p:spPr>
              <a:xfrm rot="10800000" flipH="1">
                <a:off x="7230777" y="-94742"/>
                <a:ext cx="785100" cy="290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91" name="Google Shape;1391;p23"/>
              <p:cNvCxnSpPr>
                <a:stCxn id="1381" idx="0"/>
                <a:endCxn id="1385" idx="4"/>
              </p:cNvCxnSpPr>
              <p:nvPr/>
            </p:nvCxnSpPr>
            <p:spPr>
              <a:xfrm>
                <a:off x="8341075" y="-2232486"/>
                <a:ext cx="589500" cy="2366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92" name="Google Shape;1392;p23"/>
              <p:cNvCxnSpPr>
                <a:stCxn id="1385" idx="6"/>
                <a:endCxn id="1386" idx="2"/>
              </p:cNvCxnSpPr>
              <p:nvPr/>
            </p:nvCxnSpPr>
            <p:spPr>
              <a:xfrm flipH="1">
                <a:off x="7251752" y="209591"/>
                <a:ext cx="1641000" cy="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93" name="Google Shape;1393;p23"/>
              <p:cNvCxnSpPr>
                <a:stCxn id="1386" idx="6"/>
                <a:endCxn id="1382" idx="1"/>
              </p:cNvCxnSpPr>
              <p:nvPr/>
            </p:nvCxnSpPr>
            <p:spPr>
              <a:xfrm rot="10800000">
                <a:off x="6480777" y="24658"/>
                <a:ext cx="692700" cy="192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94" name="Google Shape;1394;p23"/>
              <p:cNvCxnSpPr>
                <a:stCxn id="1384" idx="6"/>
                <a:endCxn id="1382" idx="1"/>
              </p:cNvCxnSpPr>
              <p:nvPr/>
            </p:nvCxnSpPr>
            <p:spPr>
              <a:xfrm flipH="1">
                <a:off x="6480870" y="-94816"/>
                <a:ext cx="1535100" cy="119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95" name="Google Shape;1395;p23"/>
              <p:cNvCxnSpPr>
                <a:stCxn id="1381" idx="6"/>
                <a:endCxn id="1387" idx="3"/>
              </p:cNvCxnSpPr>
              <p:nvPr/>
            </p:nvCxnSpPr>
            <p:spPr>
              <a:xfrm flipH="1">
                <a:off x="7672375" y="-2273286"/>
                <a:ext cx="587400" cy="453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96" name="Google Shape;1396;p23"/>
              <p:cNvCxnSpPr>
                <a:stCxn id="1381" idx="7"/>
                <a:endCxn id="1384" idx="4"/>
              </p:cNvCxnSpPr>
              <p:nvPr/>
            </p:nvCxnSpPr>
            <p:spPr>
              <a:xfrm flipH="1">
                <a:off x="8043575" y="-2236048"/>
                <a:ext cx="248400" cy="2086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97" name="Google Shape;1397;p23"/>
              <p:cNvCxnSpPr>
                <a:stCxn id="1387" idx="7"/>
                <a:endCxn id="1383" idx="3"/>
              </p:cNvCxnSpPr>
              <p:nvPr/>
            </p:nvCxnSpPr>
            <p:spPr>
              <a:xfrm flipH="1">
                <a:off x="7423012" y="-1742897"/>
                <a:ext cx="210300" cy="465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98" name="Google Shape;1398;p23"/>
              <p:cNvCxnSpPr>
                <a:stCxn id="1383" idx="0"/>
                <a:endCxn id="1384" idx="4"/>
              </p:cNvCxnSpPr>
              <p:nvPr/>
            </p:nvCxnSpPr>
            <p:spPr>
              <a:xfrm>
                <a:off x="7405490" y="-1032677"/>
                <a:ext cx="638100" cy="883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99" name="Google Shape;1399;p23"/>
              <p:cNvCxnSpPr>
                <a:stCxn id="1388" idx="2"/>
                <a:endCxn id="1382" idx="6"/>
              </p:cNvCxnSpPr>
              <p:nvPr/>
            </p:nvCxnSpPr>
            <p:spPr>
              <a:xfrm rot="10800000" flipH="1">
                <a:off x="5481836" y="13694"/>
                <a:ext cx="847800" cy="309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00" name="Google Shape;1400;p23"/>
              <p:cNvCxnSpPr>
                <a:stCxn id="1386" idx="7"/>
                <a:endCxn id="1388" idx="1"/>
              </p:cNvCxnSpPr>
              <p:nvPr/>
            </p:nvCxnSpPr>
            <p:spPr>
              <a:xfrm flipH="1">
                <a:off x="5478310" y="249658"/>
                <a:ext cx="1693800" cy="123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401" name="Google Shape;1401;p23"/>
              <p:cNvSpPr/>
              <p:nvPr/>
            </p:nvSpPr>
            <p:spPr>
              <a:xfrm rot="9708981">
                <a:off x="6280042" y="-655695"/>
                <a:ext cx="86521" cy="86521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cxnSp>
            <p:nvCxnSpPr>
              <p:cNvPr id="1402" name="Google Shape;1402;p23"/>
              <p:cNvCxnSpPr>
                <a:stCxn id="1388" idx="3"/>
                <a:endCxn id="1401" idx="6"/>
              </p:cNvCxnSpPr>
              <p:nvPr/>
            </p:nvCxnSpPr>
            <p:spPr>
              <a:xfrm rot="10800000" flipH="1">
                <a:off x="5449161" y="-598892"/>
                <a:ext cx="833100" cy="88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03" name="Google Shape;1403;p23"/>
              <p:cNvCxnSpPr>
                <a:stCxn id="1401" idx="2"/>
                <a:endCxn id="1383" idx="6"/>
              </p:cNvCxnSpPr>
              <p:nvPr/>
            </p:nvCxnSpPr>
            <p:spPr>
              <a:xfrm rot="10800000" flipH="1">
                <a:off x="6364402" y="-1116735"/>
                <a:ext cx="873000" cy="490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04" name="Google Shape;1404;p23"/>
              <p:cNvCxnSpPr>
                <a:stCxn id="1401" idx="0"/>
                <a:endCxn id="1382" idx="4"/>
              </p:cNvCxnSpPr>
              <p:nvPr/>
            </p:nvCxnSpPr>
            <p:spPr>
              <a:xfrm>
                <a:off x="6336802" y="-571335"/>
                <a:ext cx="45000" cy="481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05" name="Google Shape;1405;p23"/>
              <p:cNvCxnSpPr>
                <a:stCxn id="1401" idx="1"/>
                <a:endCxn id="1384" idx="5"/>
              </p:cNvCxnSpPr>
              <p:nvPr/>
            </p:nvCxnSpPr>
            <p:spPr>
              <a:xfrm>
                <a:off x="6361911" y="-592919"/>
                <a:ext cx="1656600" cy="465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406" name="Google Shape;1406;p23"/>
              <p:cNvSpPr/>
              <p:nvPr/>
            </p:nvSpPr>
            <p:spPr>
              <a:xfrm rot="9698973">
                <a:off x="7912582" y="-1816833"/>
                <a:ext cx="128642" cy="128642"/>
              </a:xfrm>
              <a:prstGeom prst="ellipse">
                <a:avLst/>
              </a:prstGeom>
              <a:solidFill>
                <a:srgbClr val="86CF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cxnSp>
            <p:nvCxnSpPr>
              <p:cNvPr id="1407" name="Google Shape;1407;p23"/>
              <p:cNvCxnSpPr>
                <a:stCxn id="1383" idx="2"/>
                <a:endCxn id="1406" idx="7"/>
              </p:cNvCxnSpPr>
              <p:nvPr/>
            </p:nvCxnSpPr>
            <p:spPr>
              <a:xfrm rot="10800000" flipH="1">
                <a:off x="7489640" y="-1694927"/>
                <a:ext cx="458400" cy="494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08" name="Google Shape;1408;p23"/>
              <p:cNvCxnSpPr>
                <a:stCxn id="1406" idx="3"/>
                <a:endCxn id="1381" idx="7"/>
              </p:cNvCxnSpPr>
              <p:nvPr/>
            </p:nvCxnSpPr>
            <p:spPr>
              <a:xfrm rot="10800000" flipH="1">
                <a:off x="8005753" y="-2236000"/>
                <a:ext cx="286200" cy="42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09" name="Google Shape;1409;p23"/>
              <p:cNvCxnSpPr>
                <a:stCxn id="1384" idx="4"/>
                <a:endCxn id="1406" idx="0"/>
              </p:cNvCxnSpPr>
              <p:nvPr/>
            </p:nvCxnSpPr>
            <p:spPr>
              <a:xfrm rot="10800000">
                <a:off x="7997070" y="-1691416"/>
                <a:ext cx="46500" cy="1542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410" name="Google Shape;1410;p23"/>
              <p:cNvSpPr/>
              <p:nvPr/>
            </p:nvSpPr>
            <p:spPr>
              <a:xfrm rot="9700738">
                <a:off x="8739027" y="840659"/>
                <a:ext cx="238594" cy="238594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cxnSp>
            <p:nvCxnSpPr>
              <p:cNvPr id="1411" name="Google Shape;1411;p23"/>
              <p:cNvCxnSpPr>
                <a:stCxn id="1384" idx="0"/>
                <a:endCxn id="1410" idx="4"/>
              </p:cNvCxnSpPr>
              <p:nvPr/>
            </p:nvCxnSpPr>
            <p:spPr>
              <a:xfrm>
                <a:off x="8070570" y="-67216"/>
                <a:ext cx="750300" cy="91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12" name="Google Shape;1412;p23"/>
              <p:cNvCxnSpPr>
                <a:stCxn id="1385" idx="7"/>
                <a:endCxn id="1410" idx="3"/>
              </p:cNvCxnSpPr>
              <p:nvPr/>
            </p:nvCxnSpPr>
            <p:spPr>
              <a:xfrm flipH="1">
                <a:off x="8911773" y="244086"/>
                <a:ext cx="10800" cy="609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413" name="Google Shape;1413;p23"/>
            <p:cNvGrpSpPr/>
            <p:nvPr/>
          </p:nvGrpSpPr>
          <p:grpSpPr>
            <a:xfrm>
              <a:off x="4731484" y="3997585"/>
              <a:ext cx="4355179" cy="3513764"/>
              <a:chOff x="720009" y="3852908"/>
              <a:chExt cx="4355179" cy="3513764"/>
            </a:xfrm>
          </p:grpSpPr>
          <p:sp>
            <p:nvSpPr>
              <p:cNvPr id="1414" name="Google Shape;1414;p23"/>
              <p:cNvSpPr/>
              <p:nvPr/>
            </p:nvSpPr>
            <p:spPr>
              <a:xfrm rot="8759498">
                <a:off x="4842687" y="3890706"/>
                <a:ext cx="194703" cy="194703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1415" name="Google Shape;1415;p23"/>
              <p:cNvSpPr/>
              <p:nvPr/>
            </p:nvSpPr>
            <p:spPr>
              <a:xfrm rot="8759498">
                <a:off x="2275964" y="6863806"/>
                <a:ext cx="194703" cy="194703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1416" name="Google Shape;1416;p23"/>
              <p:cNvSpPr/>
              <p:nvPr/>
            </p:nvSpPr>
            <p:spPr>
              <a:xfrm rot="8760064">
                <a:off x="1605200" y="4894668"/>
                <a:ext cx="401304" cy="401304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1417" name="Google Shape;1417;p23"/>
              <p:cNvSpPr/>
              <p:nvPr/>
            </p:nvSpPr>
            <p:spPr>
              <a:xfrm rot="8752287">
                <a:off x="3601108" y="6091497"/>
                <a:ext cx="130469" cy="130469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1418" name="Google Shape;1418;p23"/>
              <p:cNvSpPr/>
              <p:nvPr/>
            </p:nvSpPr>
            <p:spPr>
              <a:xfrm rot="8754177">
                <a:off x="4682827" y="4819876"/>
                <a:ext cx="210847" cy="210847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1419" name="Google Shape;1419;p23"/>
              <p:cNvSpPr/>
              <p:nvPr/>
            </p:nvSpPr>
            <p:spPr>
              <a:xfrm rot="8752287">
                <a:off x="3494792" y="7210837"/>
                <a:ext cx="130469" cy="130469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1420" name="Google Shape;1420;p23"/>
              <p:cNvSpPr/>
              <p:nvPr/>
            </p:nvSpPr>
            <p:spPr>
              <a:xfrm rot="8752287">
                <a:off x="3265787" y="4938959"/>
                <a:ext cx="130469" cy="130469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1421" name="Google Shape;1421;p23"/>
              <p:cNvSpPr/>
              <p:nvPr/>
            </p:nvSpPr>
            <p:spPr>
              <a:xfrm rot="8754847">
                <a:off x="1467743" y="6207539"/>
                <a:ext cx="96354" cy="9635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cxnSp>
            <p:nvCxnSpPr>
              <p:cNvPr id="1422" name="Google Shape;1422;p23"/>
              <p:cNvCxnSpPr>
                <a:stCxn id="1419" idx="4"/>
                <a:endCxn id="1417" idx="0"/>
              </p:cNvCxnSpPr>
              <p:nvPr/>
            </p:nvCxnSpPr>
            <p:spPr>
              <a:xfrm rot="10800000" flipH="1">
                <a:off x="3523426" y="6210771"/>
                <a:ext cx="179400" cy="1011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23" name="Google Shape;1423;p23"/>
              <p:cNvCxnSpPr>
                <a:stCxn id="1414" idx="7"/>
                <a:endCxn id="1418" idx="3"/>
              </p:cNvCxnSpPr>
              <p:nvPr/>
            </p:nvCxnSpPr>
            <p:spPr>
              <a:xfrm flipH="1">
                <a:off x="4808077" y="4083623"/>
                <a:ext cx="113400" cy="738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24" name="Google Shape;1424;p23"/>
              <p:cNvCxnSpPr>
                <a:stCxn id="1418" idx="7"/>
                <a:endCxn id="1419" idx="2"/>
              </p:cNvCxnSpPr>
              <p:nvPr/>
            </p:nvCxnSpPr>
            <p:spPr>
              <a:xfrm flipH="1">
                <a:off x="3613910" y="5028820"/>
                <a:ext cx="1154400" cy="2210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25" name="Google Shape;1425;p23"/>
              <p:cNvCxnSpPr>
                <a:stCxn id="1419" idx="6"/>
                <a:endCxn id="1415" idx="1"/>
              </p:cNvCxnSpPr>
              <p:nvPr/>
            </p:nvCxnSpPr>
            <p:spPr>
              <a:xfrm rot="10800000">
                <a:off x="2468926" y="6979671"/>
                <a:ext cx="1037100" cy="333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26" name="Google Shape;1426;p23"/>
              <p:cNvCxnSpPr>
                <a:stCxn id="1417" idx="7"/>
                <a:endCxn id="1415" idx="3"/>
              </p:cNvCxnSpPr>
              <p:nvPr/>
            </p:nvCxnSpPr>
            <p:spPr>
              <a:xfrm flipH="1">
                <a:off x="2391939" y="6220795"/>
                <a:ext cx="1262100" cy="644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27" name="Google Shape;1427;p23"/>
              <p:cNvCxnSpPr>
                <a:stCxn id="1414" idx="6"/>
                <a:endCxn id="1420" idx="2"/>
              </p:cNvCxnSpPr>
              <p:nvPr/>
            </p:nvCxnSpPr>
            <p:spPr>
              <a:xfrm flipH="1">
                <a:off x="3385138" y="4042508"/>
                <a:ext cx="1474200" cy="925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28" name="Google Shape;1428;p23"/>
              <p:cNvCxnSpPr>
                <a:stCxn id="1420" idx="0"/>
                <a:endCxn id="1417" idx="2"/>
              </p:cNvCxnSpPr>
              <p:nvPr/>
            </p:nvCxnSpPr>
            <p:spPr>
              <a:xfrm>
                <a:off x="3367622" y="5058194"/>
                <a:ext cx="352800" cy="1062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29" name="Google Shape;1429;p23"/>
              <p:cNvCxnSpPr>
                <a:stCxn id="1420" idx="5"/>
                <a:endCxn id="1416" idx="1"/>
              </p:cNvCxnSpPr>
              <p:nvPr/>
            </p:nvCxnSpPr>
            <p:spPr>
              <a:xfrm flipH="1">
                <a:off x="2002758" y="4991890"/>
                <a:ext cx="1264200" cy="141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30" name="Google Shape;1430;p23"/>
              <p:cNvCxnSpPr>
                <a:stCxn id="1416" idx="0"/>
                <a:endCxn id="1417" idx="5"/>
              </p:cNvCxnSpPr>
              <p:nvPr/>
            </p:nvCxnSpPr>
            <p:spPr>
              <a:xfrm>
                <a:off x="1918052" y="5261670"/>
                <a:ext cx="1684200" cy="882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31" name="Google Shape;1431;p23"/>
              <p:cNvCxnSpPr>
                <a:stCxn id="1416" idx="7"/>
                <a:endCxn id="1421" idx="3"/>
              </p:cNvCxnSpPr>
              <p:nvPr/>
            </p:nvCxnSpPr>
            <p:spPr>
              <a:xfrm flipH="1">
                <a:off x="1525162" y="5292284"/>
                <a:ext cx="242400" cy="916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32" name="Google Shape;1432;p23"/>
              <p:cNvCxnSpPr>
                <a:stCxn id="1417" idx="6"/>
                <a:endCxn id="1421" idx="2"/>
              </p:cNvCxnSpPr>
              <p:nvPr/>
            </p:nvCxnSpPr>
            <p:spPr>
              <a:xfrm flipH="1">
                <a:off x="1555843" y="6193331"/>
                <a:ext cx="2056500" cy="35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33" name="Google Shape;1433;p23"/>
              <p:cNvCxnSpPr>
                <a:stCxn id="1421" idx="0"/>
                <a:endCxn id="1415" idx="4"/>
              </p:cNvCxnSpPr>
              <p:nvPr/>
            </p:nvCxnSpPr>
            <p:spPr>
              <a:xfrm>
                <a:off x="1542920" y="6295616"/>
                <a:ext cx="775800" cy="584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34" name="Google Shape;1434;p23"/>
              <p:cNvCxnSpPr>
                <a:stCxn id="1419" idx="5"/>
                <a:endCxn id="1421" idx="1"/>
              </p:cNvCxnSpPr>
              <p:nvPr/>
            </p:nvCxnSpPr>
            <p:spPr>
              <a:xfrm rot="10800000">
                <a:off x="1563363" y="6264768"/>
                <a:ext cx="1932600" cy="999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35" name="Google Shape;1435;p23"/>
              <p:cNvCxnSpPr>
                <a:stCxn id="1418" idx="6"/>
                <a:endCxn id="1421" idx="1"/>
              </p:cNvCxnSpPr>
              <p:nvPr/>
            </p:nvCxnSpPr>
            <p:spPr>
              <a:xfrm flipH="1">
                <a:off x="1563250" y="4984400"/>
                <a:ext cx="3137700" cy="1280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36" name="Google Shape;1436;p23"/>
              <p:cNvCxnSpPr>
                <a:stCxn id="1418" idx="5"/>
                <a:endCxn id="1420" idx="2"/>
              </p:cNvCxnSpPr>
              <p:nvPr/>
            </p:nvCxnSpPr>
            <p:spPr>
              <a:xfrm flipH="1">
                <a:off x="3385130" y="4905359"/>
                <a:ext cx="1299600" cy="62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37" name="Google Shape;1437;p23"/>
              <p:cNvCxnSpPr>
                <a:stCxn id="1415" idx="4"/>
                <a:endCxn id="1416" idx="7"/>
              </p:cNvCxnSpPr>
              <p:nvPr/>
            </p:nvCxnSpPr>
            <p:spPr>
              <a:xfrm rot="10800000">
                <a:off x="1767465" y="5292257"/>
                <a:ext cx="551400" cy="1588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438" name="Google Shape;1438;p23"/>
              <p:cNvSpPr/>
              <p:nvPr/>
            </p:nvSpPr>
            <p:spPr>
              <a:xfrm rot="8752287">
                <a:off x="745374" y="4876732"/>
                <a:ext cx="130469" cy="130469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cxnSp>
            <p:nvCxnSpPr>
              <p:cNvPr id="1439" name="Google Shape;1439;p23"/>
              <p:cNvCxnSpPr>
                <a:stCxn id="1421" idx="4"/>
                <a:endCxn id="1438" idx="7"/>
              </p:cNvCxnSpPr>
              <p:nvPr/>
            </p:nvCxnSpPr>
            <p:spPr>
              <a:xfrm rot="10800000">
                <a:off x="798320" y="5005916"/>
                <a:ext cx="690600" cy="1209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40" name="Google Shape;1440;p23"/>
              <p:cNvCxnSpPr>
                <a:stCxn id="1438" idx="1"/>
                <a:endCxn id="1416" idx="5"/>
              </p:cNvCxnSpPr>
              <p:nvPr/>
            </p:nvCxnSpPr>
            <p:spPr>
              <a:xfrm>
                <a:off x="874673" y="4954270"/>
                <a:ext cx="734100" cy="102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441" name="Google Shape;1441;p23"/>
              <p:cNvSpPr/>
              <p:nvPr/>
            </p:nvSpPr>
            <p:spPr>
              <a:xfrm rot="8759498">
                <a:off x="1785083" y="4514433"/>
                <a:ext cx="194703" cy="194703"/>
              </a:xfrm>
              <a:prstGeom prst="ellipse">
                <a:avLst/>
              </a:pr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cxnSp>
            <p:nvCxnSpPr>
              <p:cNvPr id="1442" name="Google Shape;1442;p23"/>
              <p:cNvCxnSpPr>
                <a:stCxn id="1438" idx="2"/>
                <a:endCxn id="1441" idx="5"/>
              </p:cNvCxnSpPr>
              <p:nvPr/>
            </p:nvCxnSpPr>
            <p:spPr>
              <a:xfrm rot="10800000" flipH="1">
                <a:off x="864609" y="4593367"/>
                <a:ext cx="922200" cy="312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43" name="Google Shape;1443;p23"/>
              <p:cNvCxnSpPr>
                <a:stCxn id="1441" idx="1"/>
                <a:endCxn id="1420" idx="5"/>
              </p:cNvCxnSpPr>
              <p:nvPr/>
            </p:nvCxnSpPr>
            <p:spPr>
              <a:xfrm>
                <a:off x="1977999" y="4630346"/>
                <a:ext cx="1289100" cy="361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44" name="Google Shape;1444;p23"/>
              <p:cNvCxnSpPr>
                <a:stCxn id="1441" idx="7"/>
                <a:endCxn id="1416" idx="3"/>
              </p:cNvCxnSpPr>
              <p:nvPr/>
            </p:nvCxnSpPr>
            <p:spPr>
              <a:xfrm flipH="1">
                <a:off x="1844072" y="4707350"/>
                <a:ext cx="19800" cy="191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4"/>
          <p:cNvSpPr txBox="1">
            <a:spLocks noGrp="1"/>
          </p:cNvSpPr>
          <p:nvPr>
            <p:ph type="body" idx="1"/>
          </p:nvPr>
        </p:nvSpPr>
        <p:spPr>
          <a:xfrm>
            <a:off x="720000" y="1215751"/>
            <a:ext cx="7704000" cy="170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161" name="Google Shape;161;p4"/>
          <p:cNvGrpSpPr/>
          <p:nvPr/>
        </p:nvGrpSpPr>
        <p:grpSpPr>
          <a:xfrm>
            <a:off x="-497962" y="-2402532"/>
            <a:ext cx="9442425" cy="8210276"/>
            <a:chOff x="-497962" y="-2402532"/>
            <a:chExt cx="9442425" cy="8210276"/>
          </a:xfrm>
        </p:grpSpPr>
        <p:grpSp>
          <p:nvGrpSpPr>
            <p:cNvPr id="162" name="Google Shape;162;p4"/>
            <p:cNvGrpSpPr/>
            <p:nvPr/>
          </p:nvGrpSpPr>
          <p:grpSpPr>
            <a:xfrm>
              <a:off x="4589284" y="-2402532"/>
              <a:ext cx="4355179" cy="2890037"/>
              <a:chOff x="4589284" y="-2402532"/>
              <a:chExt cx="4355179" cy="2890037"/>
            </a:xfrm>
          </p:grpSpPr>
          <p:sp>
            <p:nvSpPr>
              <p:cNvPr id="163" name="Google Shape;163;p4"/>
              <p:cNvSpPr/>
              <p:nvPr/>
            </p:nvSpPr>
            <p:spPr>
              <a:xfrm rot="-2040502">
                <a:off x="4627083" y="192930"/>
                <a:ext cx="194703" cy="194703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164" name="Google Shape;164;p4"/>
              <p:cNvSpPr/>
              <p:nvPr/>
            </p:nvSpPr>
            <p:spPr>
              <a:xfrm rot="-2040502">
                <a:off x="7193806" y="-2094369"/>
                <a:ext cx="194703" cy="194703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165" name="Google Shape;165;p4"/>
              <p:cNvSpPr/>
              <p:nvPr/>
            </p:nvSpPr>
            <p:spPr>
              <a:xfrm rot="-2039936">
                <a:off x="7657969" y="-331832"/>
                <a:ext cx="401304" cy="401304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166" name="Google Shape;166;p4"/>
              <p:cNvSpPr/>
              <p:nvPr/>
            </p:nvSpPr>
            <p:spPr>
              <a:xfrm rot="-2047713">
                <a:off x="6999695" y="-800627"/>
                <a:ext cx="130469" cy="130469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167" name="Google Shape;167;p4"/>
              <p:cNvSpPr/>
              <p:nvPr/>
            </p:nvSpPr>
            <p:spPr>
              <a:xfrm rot="-2045153">
                <a:off x="6126796" y="-832163"/>
                <a:ext cx="96354" cy="96354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168" name="Google Shape;168;p4"/>
              <p:cNvSpPr/>
              <p:nvPr/>
            </p:nvSpPr>
            <p:spPr>
              <a:xfrm rot="-2047713">
                <a:off x="6039211" y="-2377167"/>
                <a:ext cx="130469" cy="130469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169" name="Google Shape;169;p4"/>
              <p:cNvSpPr/>
              <p:nvPr/>
            </p:nvSpPr>
            <p:spPr>
              <a:xfrm rot="-2047713">
                <a:off x="6268216" y="-105290"/>
                <a:ext cx="130469" cy="130469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170" name="Google Shape;170;p4"/>
              <p:cNvSpPr/>
              <p:nvPr/>
            </p:nvSpPr>
            <p:spPr>
              <a:xfrm rot="-2045153">
                <a:off x="8100376" y="-1339754"/>
                <a:ext cx="96354" cy="9635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cxnSp>
            <p:nvCxnSpPr>
              <p:cNvPr id="171" name="Google Shape;171;p4"/>
              <p:cNvCxnSpPr>
                <a:stCxn id="167" idx="5"/>
                <a:endCxn id="166" idx="1"/>
              </p:cNvCxnSpPr>
              <p:nvPr/>
            </p:nvCxnSpPr>
            <p:spPr>
              <a:xfrm>
                <a:off x="6222278" y="-774864"/>
                <a:ext cx="778500" cy="27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2" name="Google Shape;172;p4"/>
              <p:cNvCxnSpPr>
                <a:stCxn id="168" idx="4"/>
                <a:endCxn id="166" idx="0"/>
              </p:cNvCxnSpPr>
              <p:nvPr/>
            </p:nvCxnSpPr>
            <p:spPr>
              <a:xfrm>
                <a:off x="6141046" y="-2257932"/>
                <a:ext cx="887400" cy="1468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3" name="Google Shape;173;p4"/>
              <p:cNvCxnSpPr>
                <a:stCxn id="163" idx="6"/>
                <a:endCxn id="167" idx="3"/>
              </p:cNvCxnSpPr>
              <p:nvPr/>
            </p:nvCxnSpPr>
            <p:spPr>
              <a:xfrm rot="10800000" flipH="1">
                <a:off x="4805134" y="-736769"/>
                <a:ext cx="1360800" cy="972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4" name="Google Shape;174;p4"/>
              <p:cNvCxnSpPr>
                <a:stCxn id="167" idx="7"/>
                <a:endCxn id="168" idx="2"/>
              </p:cNvCxnSpPr>
              <p:nvPr/>
            </p:nvCxnSpPr>
            <p:spPr>
              <a:xfrm rot="10800000">
                <a:off x="6050594" y="-2275192"/>
                <a:ext cx="133500" cy="1443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5" name="Google Shape;175;p4"/>
              <p:cNvCxnSpPr>
                <a:stCxn id="168" idx="6"/>
                <a:endCxn id="164" idx="1"/>
              </p:cNvCxnSpPr>
              <p:nvPr/>
            </p:nvCxnSpPr>
            <p:spPr>
              <a:xfrm>
                <a:off x="6158446" y="-2348532"/>
                <a:ext cx="1037100" cy="333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6" name="Google Shape;176;p4"/>
              <p:cNvCxnSpPr>
                <a:stCxn id="166" idx="7"/>
                <a:endCxn id="164" idx="3"/>
              </p:cNvCxnSpPr>
              <p:nvPr/>
            </p:nvCxnSpPr>
            <p:spPr>
              <a:xfrm rot="10800000" flipH="1">
                <a:off x="7077233" y="-1901356"/>
                <a:ext cx="195300" cy="1101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7" name="Google Shape;177;p4"/>
              <p:cNvCxnSpPr>
                <a:stCxn id="163" idx="6"/>
                <a:endCxn id="169" idx="1"/>
              </p:cNvCxnSpPr>
              <p:nvPr/>
            </p:nvCxnSpPr>
            <p:spPr>
              <a:xfrm rot="10800000" flipH="1">
                <a:off x="4805134" y="-52469"/>
                <a:ext cx="1464300" cy="288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8" name="Google Shape;178;p4"/>
              <p:cNvCxnSpPr>
                <a:stCxn id="169" idx="6"/>
                <a:endCxn id="166" idx="2"/>
              </p:cNvCxnSpPr>
              <p:nvPr/>
            </p:nvCxnSpPr>
            <p:spPr>
              <a:xfrm rot="10800000" flipH="1">
                <a:off x="6387451" y="-698855"/>
                <a:ext cx="623400" cy="622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9" name="Google Shape;179;p4"/>
              <p:cNvCxnSpPr>
                <a:stCxn id="169" idx="5"/>
                <a:endCxn id="165" idx="1"/>
              </p:cNvCxnSpPr>
              <p:nvPr/>
            </p:nvCxnSpPr>
            <p:spPr>
              <a:xfrm rot="10800000" flipH="1">
                <a:off x="6397515" y="-169351"/>
                <a:ext cx="1264200" cy="141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0" name="Google Shape;180;p4"/>
              <p:cNvCxnSpPr>
                <a:stCxn id="165" idx="0"/>
                <a:endCxn id="166" idx="5"/>
              </p:cNvCxnSpPr>
              <p:nvPr/>
            </p:nvCxnSpPr>
            <p:spPr>
              <a:xfrm rot="10800000">
                <a:off x="7129021" y="-723230"/>
                <a:ext cx="617400" cy="425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1" name="Google Shape;181;p4"/>
              <p:cNvCxnSpPr>
                <a:stCxn id="165" idx="7"/>
                <a:endCxn id="170" idx="3"/>
              </p:cNvCxnSpPr>
              <p:nvPr/>
            </p:nvCxnSpPr>
            <p:spPr>
              <a:xfrm rot="10800000" flipH="1">
                <a:off x="7896910" y="-1244345"/>
                <a:ext cx="242400" cy="916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2" name="Google Shape;182;p4"/>
              <p:cNvCxnSpPr>
                <a:stCxn id="166" idx="6"/>
                <a:endCxn id="170" idx="2"/>
              </p:cNvCxnSpPr>
              <p:nvPr/>
            </p:nvCxnSpPr>
            <p:spPr>
              <a:xfrm rot="10800000" flipH="1">
                <a:off x="7118930" y="-1264592"/>
                <a:ext cx="989700" cy="492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3" name="Google Shape;183;p4"/>
              <p:cNvCxnSpPr>
                <a:stCxn id="170" idx="0"/>
                <a:endCxn id="164" idx="5"/>
              </p:cNvCxnSpPr>
              <p:nvPr/>
            </p:nvCxnSpPr>
            <p:spPr>
              <a:xfrm rot="10800000">
                <a:off x="7386853" y="-1978577"/>
                <a:ext cx="734700" cy="647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4" name="Google Shape;184;p4"/>
              <p:cNvCxnSpPr>
                <a:stCxn id="168" idx="5"/>
                <a:endCxn id="170" idx="1"/>
              </p:cNvCxnSpPr>
              <p:nvPr/>
            </p:nvCxnSpPr>
            <p:spPr>
              <a:xfrm>
                <a:off x="6168510" y="-2299629"/>
                <a:ext cx="1932600" cy="999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5" name="Google Shape;185;p4"/>
              <p:cNvCxnSpPr>
                <a:stCxn id="167" idx="6"/>
                <a:endCxn id="170" idx="1"/>
              </p:cNvCxnSpPr>
              <p:nvPr/>
            </p:nvCxnSpPr>
            <p:spPr>
              <a:xfrm rot="10800000" flipH="1">
                <a:off x="6214873" y="-1300586"/>
                <a:ext cx="1886400" cy="489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6" name="Google Shape;186;p4"/>
              <p:cNvCxnSpPr>
                <a:stCxn id="167" idx="4"/>
                <a:endCxn id="165" idx="1"/>
              </p:cNvCxnSpPr>
              <p:nvPr/>
            </p:nvCxnSpPr>
            <p:spPr>
              <a:xfrm>
                <a:off x="6201973" y="-744086"/>
                <a:ext cx="1459800" cy="574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7" name="Google Shape;187;p4"/>
              <p:cNvCxnSpPr>
                <a:stCxn id="164" idx="4"/>
                <a:endCxn id="165" idx="7"/>
              </p:cNvCxnSpPr>
              <p:nvPr/>
            </p:nvCxnSpPr>
            <p:spPr>
              <a:xfrm>
                <a:off x="7345607" y="-1916318"/>
                <a:ext cx="551400" cy="1588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88" name="Google Shape;188;p4"/>
              <p:cNvSpPr/>
              <p:nvPr/>
            </p:nvSpPr>
            <p:spPr>
              <a:xfrm rot="-2047713">
                <a:off x="8788629" y="-43062"/>
                <a:ext cx="130469" cy="130469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cxnSp>
            <p:nvCxnSpPr>
              <p:cNvPr id="189" name="Google Shape;189;p4"/>
              <p:cNvCxnSpPr>
                <a:stCxn id="170" idx="4"/>
                <a:endCxn id="188" idx="7"/>
              </p:cNvCxnSpPr>
              <p:nvPr/>
            </p:nvCxnSpPr>
            <p:spPr>
              <a:xfrm>
                <a:off x="8175553" y="-1251677"/>
                <a:ext cx="690600" cy="1209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0" name="Google Shape;190;p4"/>
              <p:cNvCxnSpPr>
                <a:stCxn id="188" idx="1"/>
                <a:endCxn id="165" idx="5"/>
              </p:cNvCxnSpPr>
              <p:nvPr/>
            </p:nvCxnSpPr>
            <p:spPr>
              <a:xfrm rot="10800000">
                <a:off x="8055700" y="-93031"/>
                <a:ext cx="734100" cy="102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1" name="Google Shape;191;p4"/>
              <p:cNvCxnSpPr>
                <a:stCxn id="188" idx="0"/>
                <a:endCxn id="164" idx="4"/>
              </p:cNvCxnSpPr>
              <p:nvPr/>
            </p:nvCxnSpPr>
            <p:spPr>
              <a:xfrm rot="10800000">
                <a:off x="7345463" y="-1916427"/>
                <a:ext cx="1471800" cy="1884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2" name="Google Shape;192;p4"/>
              <p:cNvCxnSpPr>
                <a:stCxn id="188" idx="1"/>
                <a:endCxn id="166" idx="5"/>
              </p:cNvCxnSpPr>
              <p:nvPr/>
            </p:nvCxnSpPr>
            <p:spPr>
              <a:xfrm rot="10800000">
                <a:off x="7129000" y="-723031"/>
                <a:ext cx="1660800" cy="732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93" name="Google Shape;193;p4"/>
              <p:cNvSpPr/>
              <p:nvPr/>
            </p:nvSpPr>
            <p:spPr>
              <a:xfrm rot="-2040502">
                <a:off x="7684687" y="255003"/>
                <a:ext cx="194703" cy="194703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cxnSp>
            <p:nvCxnSpPr>
              <p:cNvPr id="194" name="Google Shape;194;p4"/>
              <p:cNvCxnSpPr>
                <a:stCxn id="188" idx="2"/>
                <a:endCxn id="193" idx="5"/>
              </p:cNvCxnSpPr>
              <p:nvPr/>
            </p:nvCxnSpPr>
            <p:spPr>
              <a:xfrm flipH="1">
                <a:off x="7877663" y="58773"/>
                <a:ext cx="922200" cy="312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5" name="Google Shape;195;p4"/>
              <p:cNvCxnSpPr>
                <a:stCxn id="193" idx="1"/>
                <a:endCxn id="169" idx="5"/>
              </p:cNvCxnSpPr>
              <p:nvPr/>
            </p:nvCxnSpPr>
            <p:spPr>
              <a:xfrm rot="10800000">
                <a:off x="6397373" y="-27707"/>
                <a:ext cx="1289100" cy="361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6" name="Google Shape;196;p4"/>
              <p:cNvCxnSpPr>
                <a:stCxn id="193" idx="7"/>
                <a:endCxn id="165" idx="3"/>
              </p:cNvCxnSpPr>
              <p:nvPr/>
            </p:nvCxnSpPr>
            <p:spPr>
              <a:xfrm rot="10800000" flipH="1">
                <a:off x="7800600" y="65689"/>
                <a:ext cx="19800" cy="191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97" name="Google Shape;197;p4"/>
            <p:cNvGrpSpPr/>
            <p:nvPr/>
          </p:nvGrpSpPr>
          <p:grpSpPr>
            <a:xfrm rot="10800000" flipH="1">
              <a:off x="-497962" y="2486033"/>
              <a:ext cx="3063625" cy="3321711"/>
              <a:chOff x="-460575" y="-671217"/>
              <a:chExt cx="3063625" cy="3321711"/>
            </a:xfrm>
          </p:grpSpPr>
          <p:cxnSp>
            <p:nvCxnSpPr>
              <p:cNvPr id="198" name="Google Shape;198;p4"/>
              <p:cNvCxnSpPr>
                <a:stCxn id="199" idx="6"/>
                <a:endCxn id="200" idx="2"/>
              </p:cNvCxnSpPr>
              <p:nvPr/>
            </p:nvCxnSpPr>
            <p:spPr>
              <a:xfrm rot="10800000" flipH="1">
                <a:off x="421801" y="-63292"/>
                <a:ext cx="2023800" cy="476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00" name="Google Shape;200;p4"/>
              <p:cNvSpPr/>
              <p:nvPr/>
            </p:nvSpPr>
            <p:spPr>
              <a:xfrm>
                <a:off x="2445550" y="-142081"/>
                <a:ext cx="157500" cy="157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201" name="Google Shape;201;p4"/>
              <p:cNvSpPr/>
              <p:nvPr/>
            </p:nvSpPr>
            <p:spPr>
              <a:xfrm>
                <a:off x="61646" y="-671217"/>
                <a:ext cx="157500" cy="1575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202" name="Google Shape;202;p4"/>
              <p:cNvSpPr/>
              <p:nvPr/>
            </p:nvSpPr>
            <p:spPr>
              <a:xfrm>
                <a:off x="90425" y="2492994"/>
                <a:ext cx="157500" cy="157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203" name="Google Shape;203;p4"/>
              <p:cNvSpPr/>
              <p:nvPr/>
            </p:nvSpPr>
            <p:spPr>
              <a:xfrm>
                <a:off x="125826" y="886737"/>
                <a:ext cx="86700" cy="867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204" name="Google Shape;204;p4"/>
              <p:cNvSpPr/>
              <p:nvPr/>
            </p:nvSpPr>
            <p:spPr>
              <a:xfrm>
                <a:off x="382949" y="1317288"/>
                <a:ext cx="143400" cy="1575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cxnSp>
            <p:nvCxnSpPr>
              <p:cNvPr id="205" name="Google Shape;205;p4"/>
              <p:cNvCxnSpPr>
                <a:stCxn id="204" idx="4"/>
                <a:endCxn id="202" idx="0"/>
              </p:cNvCxnSpPr>
              <p:nvPr/>
            </p:nvCxnSpPr>
            <p:spPr>
              <a:xfrm flipH="1">
                <a:off x="169049" y="1474788"/>
                <a:ext cx="285600" cy="1018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6" name="Google Shape;206;p4"/>
              <p:cNvCxnSpPr>
                <a:stCxn id="203" idx="4"/>
                <a:endCxn id="202" idx="0"/>
              </p:cNvCxnSpPr>
              <p:nvPr/>
            </p:nvCxnSpPr>
            <p:spPr>
              <a:xfrm>
                <a:off x="169176" y="973437"/>
                <a:ext cx="0" cy="1519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7" name="Google Shape;207;p4"/>
              <p:cNvCxnSpPr>
                <a:stCxn id="203" idx="5"/>
                <a:endCxn id="204" idx="1"/>
              </p:cNvCxnSpPr>
              <p:nvPr/>
            </p:nvCxnSpPr>
            <p:spPr>
              <a:xfrm>
                <a:off x="199829" y="960741"/>
                <a:ext cx="204000" cy="379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8" name="Google Shape;208;p4"/>
              <p:cNvCxnSpPr>
                <a:stCxn id="203" idx="0"/>
                <a:endCxn id="201" idx="4"/>
              </p:cNvCxnSpPr>
              <p:nvPr/>
            </p:nvCxnSpPr>
            <p:spPr>
              <a:xfrm rot="10800000">
                <a:off x="140376" y="-513663"/>
                <a:ext cx="28800" cy="1400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9" name="Google Shape;209;p4"/>
              <p:cNvCxnSpPr>
                <a:stCxn id="203" idx="7"/>
                <a:endCxn id="199" idx="3"/>
              </p:cNvCxnSpPr>
              <p:nvPr/>
            </p:nvCxnSpPr>
            <p:spPr>
              <a:xfrm rot="10800000" flipH="1">
                <a:off x="199829" y="443734"/>
                <a:ext cx="147900" cy="455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0" name="Google Shape;210;p4"/>
              <p:cNvCxnSpPr>
                <a:stCxn id="201" idx="5"/>
                <a:endCxn id="199" idx="0"/>
              </p:cNvCxnSpPr>
              <p:nvPr/>
            </p:nvCxnSpPr>
            <p:spPr>
              <a:xfrm>
                <a:off x="196080" y="-536782"/>
                <a:ext cx="182400" cy="906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1" name="Google Shape;211;p4"/>
              <p:cNvCxnSpPr>
                <a:stCxn id="201" idx="6"/>
                <a:endCxn id="200" idx="2"/>
              </p:cNvCxnSpPr>
              <p:nvPr/>
            </p:nvCxnSpPr>
            <p:spPr>
              <a:xfrm>
                <a:off x="219146" y="-592467"/>
                <a:ext cx="2226300" cy="529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2" name="Google Shape;212;p4"/>
              <p:cNvCxnSpPr>
                <a:stCxn id="213" idx="1"/>
                <a:endCxn id="201" idx="5"/>
              </p:cNvCxnSpPr>
              <p:nvPr/>
            </p:nvCxnSpPr>
            <p:spPr>
              <a:xfrm rot="10800000">
                <a:off x="195958" y="-536780"/>
                <a:ext cx="600600" cy="723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4" name="Google Shape;214;p4"/>
              <p:cNvCxnSpPr>
                <a:stCxn id="204" idx="0"/>
                <a:endCxn id="199" idx="4"/>
              </p:cNvCxnSpPr>
              <p:nvPr/>
            </p:nvCxnSpPr>
            <p:spPr>
              <a:xfrm rot="10800000">
                <a:off x="378449" y="456588"/>
                <a:ext cx="76200" cy="860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5" name="Google Shape;215;p4"/>
              <p:cNvCxnSpPr>
                <a:stCxn id="204" idx="0"/>
                <a:endCxn id="213" idx="3"/>
              </p:cNvCxnSpPr>
              <p:nvPr/>
            </p:nvCxnSpPr>
            <p:spPr>
              <a:xfrm rot="10800000" flipH="1">
                <a:off x="454649" y="268188"/>
                <a:ext cx="342000" cy="1049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16" name="Google Shape;216;p4"/>
              <p:cNvSpPr/>
              <p:nvPr/>
            </p:nvSpPr>
            <p:spPr>
              <a:xfrm>
                <a:off x="987225" y="-92131"/>
                <a:ext cx="157500" cy="1575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cxnSp>
            <p:nvCxnSpPr>
              <p:cNvPr id="217" name="Google Shape;217;p4"/>
              <p:cNvCxnSpPr>
                <a:stCxn id="201" idx="5"/>
                <a:endCxn id="216" idx="1"/>
              </p:cNvCxnSpPr>
              <p:nvPr/>
            </p:nvCxnSpPr>
            <p:spPr>
              <a:xfrm>
                <a:off x="196080" y="-536782"/>
                <a:ext cx="814200" cy="467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8" name="Google Shape;218;p4"/>
              <p:cNvCxnSpPr>
                <a:stCxn id="213" idx="7"/>
                <a:endCxn id="216" idx="3"/>
              </p:cNvCxnSpPr>
              <p:nvPr/>
            </p:nvCxnSpPr>
            <p:spPr>
              <a:xfrm rot="10800000" flipH="1">
                <a:off x="877592" y="42220"/>
                <a:ext cx="132600" cy="144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9" name="Google Shape;219;p4"/>
              <p:cNvCxnSpPr>
                <a:stCxn id="216" idx="6"/>
                <a:endCxn id="200" idx="2"/>
              </p:cNvCxnSpPr>
              <p:nvPr/>
            </p:nvCxnSpPr>
            <p:spPr>
              <a:xfrm rot="10800000" flipH="1">
                <a:off x="1144725" y="-63481"/>
                <a:ext cx="1300800" cy="50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20" name="Google Shape;220;p4"/>
              <p:cNvSpPr/>
              <p:nvPr/>
            </p:nvSpPr>
            <p:spPr>
              <a:xfrm>
                <a:off x="-460575" y="540519"/>
                <a:ext cx="157500" cy="1575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cxnSp>
            <p:nvCxnSpPr>
              <p:cNvPr id="221" name="Google Shape;221;p4"/>
              <p:cNvCxnSpPr>
                <a:stCxn id="220" idx="0"/>
                <a:endCxn id="201" idx="3"/>
              </p:cNvCxnSpPr>
              <p:nvPr/>
            </p:nvCxnSpPr>
            <p:spPr>
              <a:xfrm rot="10800000" flipH="1">
                <a:off x="-381825" y="-536781"/>
                <a:ext cx="466500" cy="1077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22" name="Google Shape;222;p4"/>
              <p:cNvCxnSpPr>
                <a:stCxn id="220" idx="6"/>
                <a:endCxn id="199" idx="3"/>
              </p:cNvCxnSpPr>
              <p:nvPr/>
            </p:nvCxnSpPr>
            <p:spPr>
              <a:xfrm rot="10800000" flipH="1">
                <a:off x="-303075" y="443769"/>
                <a:ext cx="651000" cy="175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23" name="Google Shape;223;p4"/>
              <p:cNvCxnSpPr>
                <a:stCxn id="220" idx="5"/>
                <a:endCxn id="203" idx="1"/>
              </p:cNvCxnSpPr>
              <p:nvPr/>
            </p:nvCxnSpPr>
            <p:spPr>
              <a:xfrm>
                <a:off x="-326140" y="674953"/>
                <a:ext cx="464700" cy="224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24" name="Google Shape;224;p4"/>
              <p:cNvCxnSpPr>
                <a:stCxn id="220" idx="5"/>
                <a:endCxn id="202" idx="1"/>
              </p:cNvCxnSpPr>
              <p:nvPr/>
            </p:nvCxnSpPr>
            <p:spPr>
              <a:xfrm>
                <a:off x="-326140" y="674953"/>
                <a:ext cx="439500" cy="1841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13" name="Google Shape;213;p4"/>
              <p:cNvSpPr/>
              <p:nvPr/>
            </p:nvSpPr>
            <p:spPr>
              <a:xfrm>
                <a:off x="779775" y="170338"/>
                <a:ext cx="114600" cy="114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199" name="Google Shape;199;p4"/>
              <p:cNvSpPr/>
              <p:nvPr/>
            </p:nvSpPr>
            <p:spPr>
              <a:xfrm>
                <a:off x="335101" y="369758"/>
                <a:ext cx="86700" cy="867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</p:grpSp>
      <p:grpSp>
        <p:nvGrpSpPr>
          <p:cNvPr id="225" name="Google Shape;225;p4"/>
          <p:cNvGrpSpPr/>
          <p:nvPr/>
        </p:nvGrpSpPr>
        <p:grpSpPr>
          <a:xfrm rot="10800000" flipH="1">
            <a:off x="144013" y="213488"/>
            <a:ext cx="406275" cy="563575"/>
            <a:chOff x="140150" y="4340075"/>
            <a:chExt cx="406275" cy="563575"/>
          </a:xfrm>
        </p:grpSpPr>
        <p:sp>
          <p:nvSpPr>
            <p:cNvPr id="226" name="Google Shape;226;p4"/>
            <p:cNvSpPr/>
            <p:nvPr/>
          </p:nvSpPr>
          <p:spPr>
            <a:xfrm rot="10800000">
              <a:off x="140150" y="4340075"/>
              <a:ext cx="86700" cy="86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27" name="Google Shape;227;p4"/>
            <p:cNvSpPr/>
            <p:nvPr/>
          </p:nvSpPr>
          <p:spPr>
            <a:xfrm rot="10800000">
              <a:off x="298325" y="4657175"/>
              <a:ext cx="140100" cy="1401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28" name="Google Shape;228;p4"/>
            <p:cNvSpPr/>
            <p:nvPr/>
          </p:nvSpPr>
          <p:spPr>
            <a:xfrm rot="10800000">
              <a:off x="495125" y="4852350"/>
              <a:ext cx="51300" cy="51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29" name="Google Shape;229;p4"/>
            <p:cNvSpPr/>
            <p:nvPr/>
          </p:nvSpPr>
          <p:spPr>
            <a:xfrm rot="10800000">
              <a:off x="165050" y="4657175"/>
              <a:ext cx="51300" cy="51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32" name="Google Shape;232;p5"/>
          <p:cNvSpPr txBox="1">
            <a:spLocks noGrp="1"/>
          </p:cNvSpPr>
          <p:nvPr>
            <p:ph type="subTitle" idx="1"/>
          </p:nvPr>
        </p:nvSpPr>
        <p:spPr>
          <a:xfrm>
            <a:off x="4951702" y="2609977"/>
            <a:ext cx="3141900" cy="11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3" name="Google Shape;233;p5"/>
          <p:cNvSpPr txBox="1">
            <a:spLocks noGrp="1"/>
          </p:cNvSpPr>
          <p:nvPr>
            <p:ph type="subTitle" idx="2"/>
          </p:nvPr>
        </p:nvSpPr>
        <p:spPr>
          <a:xfrm>
            <a:off x="1050400" y="2609977"/>
            <a:ext cx="3141900" cy="11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4" name="Google Shape;234;p5"/>
          <p:cNvSpPr txBox="1">
            <a:spLocks noGrp="1"/>
          </p:cNvSpPr>
          <p:nvPr>
            <p:ph type="subTitle" idx="3"/>
          </p:nvPr>
        </p:nvSpPr>
        <p:spPr>
          <a:xfrm>
            <a:off x="1050400" y="1821125"/>
            <a:ext cx="3141900" cy="86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000" b="1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235" name="Google Shape;235;p5"/>
          <p:cNvSpPr txBox="1">
            <a:spLocks noGrp="1"/>
          </p:cNvSpPr>
          <p:nvPr>
            <p:ph type="subTitle" idx="4"/>
          </p:nvPr>
        </p:nvSpPr>
        <p:spPr>
          <a:xfrm>
            <a:off x="4951707" y="1821125"/>
            <a:ext cx="3141900" cy="86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000" b="1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grpSp>
        <p:nvGrpSpPr>
          <p:cNvPr id="236" name="Google Shape;236;p5"/>
          <p:cNvGrpSpPr/>
          <p:nvPr/>
        </p:nvGrpSpPr>
        <p:grpSpPr>
          <a:xfrm>
            <a:off x="-497962" y="-2402532"/>
            <a:ext cx="9442425" cy="7984626"/>
            <a:chOff x="-497962" y="-2402532"/>
            <a:chExt cx="9442425" cy="7984626"/>
          </a:xfrm>
        </p:grpSpPr>
        <p:grpSp>
          <p:nvGrpSpPr>
            <p:cNvPr id="237" name="Google Shape;237;p5"/>
            <p:cNvGrpSpPr/>
            <p:nvPr/>
          </p:nvGrpSpPr>
          <p:grpSpPr>
            <a:xfrm>
              <a:off x="4589284" y="-2402532"/>
              <a:ext cx="4355179" cy="2890037"/>
              <a:chOff x="4589284" y="-2402532"/>
              <a:chExt cx="4355179" cy="2890037"/>
            </a:xfrm>
          </p:grpSpPr>
          <p:sp>
            <p:nvSpPr>
              <p:cNvPr id="238" name="Google Shape;238;p5"/>
              <p:cNvSpPr/>
              <p:nvPr/>
            </p:nvSpPr>
            <p:spPr>
              <a:xfrm rot="-2040502">
                <a:off x="4627083" y="192930"/>
                <a:ext cx="194703" cy="194703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239" name="Google Shape;239;p5"/>
              <p:cNvSpPr/>
              <p:nvPr/>
            </p:nvSpPr>
            <p:spPr>
              <a:xfrm rot="-2040502">
                <a:off x="7193806" y="-2094369"/>
                <a:ext cx="194703" cy="194703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240" name="Google Shape;240;p5"/>
              <p:cNvSpPr/>
              <p:nvPr/>
            </p:nvSpPr>
            <p:spPr>
              <a:xfrm rot="-2039936">
                <a:off x="7657969" y="-331832"/>
                <a:ext cx="401304" cy="401304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241" name="Google Shape;241;p5"/>
              <p:cNvSpPr/>
              <p:nvPr/>
            </p:nvSpPr>
            <p:spPr>
              <a:xfrm rot="-2047713">
                <a:off x="6999695" y="-800627"/>
                <a:ext cx="130469" cy="130469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242" name="Google Shape;242;p5"/>
              <p:cNvSpPr/>
              <p:nvPr/>
            </p:nvSpPr>
            <p:spPr>
              <a:xfrm rot="-2045153">
                <a:off x="6126796" y="-832163"/>
                <a:ext cx="96354" cy="96354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243" name="Google Shape;243;p5"/>
              <p:cNvSpPr/>
              <p:nvPr/>
            </p:nvSpPr>
            <p:spPr>
              <a:xfrm rot="-2047713">
                <a:off x="6039211" y="-2377167"/>
                <a:ext cx="130469" cy="130469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244" name="Google Shape;244;p5"/>
              <p:cNvSpPr/>
              <p:nvPr/>
            </p:nvSpPr>
            <p:spPr>
              <a:xfrm rot="-2047713">
                <a:off x="6268216" y="-105290"/>
                <a:ext cx="130469" cy="130469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245" name="Google Shape;245;p5"/>
              <p:cNvSpPr/>
              <p:nvPr/>
            </p:nvSpPr>
            <p:spPr>
              <a:xfrm rot="-2045153">
                <a:off x="8100376" y="-1339754"/>
                <a:ext cx="96354" cy="9635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cxnSp>
            <p:nvCxnSpPr>
              <p:cNvPr id="246" name="Google Shape;246;p5"/>
              <p:cNvCxnSpPr>
                <a:stCxn id="242" idx="5"/>
                <a:endCxn id="241" idx="1"/>
              </p:cNvCxnSpPr>
              <p:nvPr/>
            </p:nvCxnSpPr>
            <p:spPr>
              <a:xfrm>
                <a:off x="6222278" y="-774864"/>
                <a:ext cx="778500" cy="27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47" name="Google Shape;247;p5"/>
              <p:cNvCxnSpPr>
                <a:stCxn id="243" idx="4"/>
                <a:endCxn id="241" idx="0"/>
              </p:cNvCxnSpPr>
              <p:nvPr/>
            </p:nvCxnSpPr>
            <p:spPr>
              <a:xfrm>
                <a:off x="6141046" y="-2257932"/>
                <a:ext cx="887400" cy="1468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48" name="Google Shape;248;p5"/>
              <p:cNvCxnSpPr>
                <a:stCxn id="238" idx="6"/>
                <a:endCxn id="242" idx="3"/>
              </p:cNvCxnSpPr>
              <p:nvPr/>
            </p:nvCxnSpPr>
            <p:spPr>
              <a:xfrm rot="10800000" flipH="1">
                <a:off x="4805134" y="-736769"/>
                <a:ext cx="1360800" cy="972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49" name="Google Shape;249;p5"/>
              <p:cNvCxnSpPr>
                <a:stCxn id="242" idx="7"/>
                <a:endCxn id="243" idx="2"/>
              </p:cNvCxnSpPr>
              <p:nvPr/>
            </p:nvCxnSpPr>
            <p:spPr>
              <a:xfrm rot="10800000">
                <a:off x="6050594" y="-2275192"/>
                <a:ext cx="133500" cy="1443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0" name="Google Shape;250;p5"/>
              <p:cNvCxnSpPr>
                <a:stCxn id="243" idx="6"/>
                <a:endCxn id="239" idx="1"/>
              </p:cNvCxnSpPr>
              <p:nvPr/>
            </p:nvCxnSpPr>
            <p:spPr>
              <a:xfrm>
                <a:off x="6158446" y="-2348532"/>
                <a:ext cx="1037100" cy="333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1" name="Google Shape;251;p5"/>
              <p:cNvCxnSpPr>
                <a:stCxn id="241" idx="7"/>
                <a:endCxn id="239" idx="3"/>
              </p:cNvCxnSpPr>
              <p:nvPr/>
            </p:nvCxnSpPr>
            <p:spPr>
              <a:xfrm rot="10800000" flipH="1">
                <a:off x="7077233" y="-1901356"/>
                <a:ext cx="195300" cy="1101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2" name="Google Shape;252;p5"/>
              <p:cNvCxnSpPr>
                <a:stCxn id="238" idx="6"/>
                <a:endCxn id="244" idx="1"/>
              </p:cNvCxnSpPr>
              <p:nvPr/>
            </p:nvCxnSpPr>
            <p:spPr>
              <a:xfrm rot="10800000" flipH="1">
                <a:off x="4805134" y="-52469"/>
                <a:ext cx="1464300" cy="288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3" name="Google Shape;253;p5"/>
              <p:cNvCxnSpPr>
                <a:stCxn id="244" idx="6"/>
                <a:endCxn id="241" idx="2"/>
              </p:cNvCxnSpPr>
              <p:nvPr/>
            </p:nvCxnSpPr>
            <p:spPr>
              <a:xfrm rot="10800000" flipH="1">
                <a:off x="6387451" y="-698855"/>
                <a:ext cx="623400" cy="622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4" name="Google Shape;254;p5"/>
              <p:cNvCxnSpPr>
                <a:stCxn id="244" idx="5"/>
                <a:endCxn id="240" idx="1"/>
              </p:cNvCxnSpPr>
              <p:nvPr/>
            </p:nvCxnSpPr>
            <p:spPr>
              <a:xfrm rot="10800000" flipH="1">
                <a:off x="6397515" y="-169351"/>
                <a:ext cx="1264200" cy="141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5" name="Google Shape;255;p5"/>
              <p:cNvCxnSpPr>
                <a:stCxn id="240" idx="0"/>
                <a:endCxn id="241" idx="5"/>
              </p:cNvCxnSpPr>
              <p:nvPr/>
            </p:nvCxnSpPr>
            <p:spPr>
              <a:xfrm rot="10800000">
                <a:off x="7129021" y="-723230"/>
                <a:ext cx="617400" cy="425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6" name="Google Shape;256;p5"/>
              <p:cNvCxnSpPr>
                <a:stCxn id="240" idx="7"/>
                <a:endCxn id="245" idx="3"/>
              </p:cNvCxnSpPr>
              <p:nvPr/>
            </p:nvCxnSpPr>
            <p:spPr>
              <a:xfrm rot="10800000" flipH="1">
                <a:off x="7896910" y="-1244345"/>
                <a:ext cx="242400" cy="916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7" name="Google Shape;257;p5"/>
              <p:cNvCxnSpPr>
                <a:stCxn id="241" idx="6"/>
                <a:endCxn id="245" idx="2"/>
              </p:cNvCxnSpPr>
              <p:nvPr/>
            </p:nvCxnSpPr>
            <p:spPr>
              <a:xfrm rot="10800000" flipH="1">
                <a:off x="7118930" y="-1264592"/>
                <a:ext cx="989700" cy="492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8" name="Google Shape;258;p5"/>
              <p:cNvCxnSpPr>
                <a:stCxn id="245" idx="0"/>
                <a:endCxn id="239" idx="5"/>
              </p:cNvCxnSpPr>
              <p:nvPr/>
            </p:nvCxnSpPr>
            <p:spPr>
              <a:xfrm rot="10800000">
                <a:off x="7386853" y="-1978577"/>
                <a:ext cx="734700" cy="647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9" name="Google Shape;259;p5"/>
              <p:cNvCxnSpPr>
                <a:stCxn id="243" idx="5"/>
                <a:endCxn id="245" idx="1"/>
              </p:cNvCxnSpPr>
              <p:nvPr/>
            </p:nvCxnSpPr>
            <p:spPr>
              <a:xfrm>
                <a:off x="6168510" y="-2299629"/>
                <a:ext cx="1932600" cy="999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0" name="Google Shape;260;p5"/>
              <p:cNvCxnSpPr>
                <a:stCxn id="242" idx="6"/>
                <a:endCxn id="245" idx="1"/>
              </p:cNvCxnSpPr>
              <p:nvPr/>
            </p:nvCxnSpPr>
            <p:spPr>
              <a:xfrm rot="10800000" flipH="1">
                <a:off x="6214873" y="-1300586"/>
                <a:ext cx="1886400" cy="489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1" name="Google Shape;261;p5"/>
              <p:cNvCxnSpPr>
                <a:stCxn id="242" idx="4"/>
                <a:endCxn id="240" idx="1"/>
              </p:cNvCxnSpPr>
              <p:nvPr/>
            </p:nvCxnSpPr>
            <p:spPr>
              <a:xfrm>
                <a:off x="6201973" y="-744086"/>
                <a:ext cx="1459800" cy="574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2" name="Google Shape;262;p5"/>
              <p:cNvCxnSpPr>
                <a:stCxn id="239" idx="4"/>
                <a:endCxn id="240" idx="7"/>
              </p:cNvCxnSpPr>
              <p:nvPr/>
            </p:nvCxnSpPr>
            <p:spPr>
              <a:xfrm>
                <a:off x="7345607" y="-1916318"/>
                <a:ext cx="551400" cy="1588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63" name="Google Shape;263;p5"/>
              <p:cNvSpPr/>
              <p:nvPr/>
            </p:nvSpPr>
            <p:spPr>
              <a:xfrm rot="-2047713">
                <a:off x="8788629" y="-43062"/>
                <a:ext cx="130469" cy="130469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cxnSp>
            <p:nvCxnSpPr>
              <p:cNvPr id="264" name="Google Shape;264;p5"/>
              <p:cNvCxnSpPr>
                <a:stCxn id="245" idx="4"/>
                <a:endCxn id="263" idx="7"/>
              </p:cNvCxnSpPr>
              <p:nvPr/>
            </p:nvCxnSpPr>
            <p:spPr>
              <a:xfrm>
                <a:off x="8175553" y="-1251677"/>
                <a:ext cx="690600" cy="1209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5" name="Google Shape;265;p5"/>
              <p:cNvCxnSpPr>
                <a:stCxn id="263" idx="1"/>
                <a:endCxn id="240" idx="5"/>
              </p:cNvCxnSpPr>
              <p:nvPr/>
            </p:nvCxnSpPr>
            <p:spPr>
              <a:xfrm rot="10800000">
                <a:off x="8055700" y="-93031"/>
                <a:ext cx="734100" cy="102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6" name="Google Shape;266;p5"/>
              <p:cNvCxnSpPr>
                <a:stCxn id="263" idx="0"/>
                <a:endCxn id="239" idx="4"/>
              </p:cNvCxnSpPr>
              <p:nvPr/>
            </p:nvCxnSpPr>
            <p:spPr>
              <a:xfrm rot="10800000">
                <a:off x="7345463" y="-1916427"/>
                <a:ext cx="1471800" cy="1884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7" name="Google Shape;267;p5"/>
              <p:cNvCxnSpPr>
                <a:stCxn id="263" idx="1"/>
                <a:endCxn id="241" idx="5"/>
              </p:cNvCxnSpPr>
              <p:nvPr/>
            </p:nvCxnSpPr>
            <p:spPr>
              <a:xfrm rot="10800000">
                <a:off x="7129000" y="-723031"/>
                <a:ext cx="1660800" cy="732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68" name="Google Shape;268;p5"/>
              <p:cNvSpPr/>
              <p:nvPr/>
            </p:nvSpPr>
            <p:spPr>
              <a:xfrm rot="-2040502">
                <a:off x="7684687" y="255003"/>
                <a:ext cx="194703" cy="194703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cxnSp>
            <p:nvCxnSpPr>
              <p:cNvPr id="269" name="Google Shape;269;p5"/>
              <p:cNvCxnSpPr>
                <a:stCxn id="263" idx="2"/>
                <a:endCxn id="268" idx="5"/>
              </p:cNvCxnSpPr>
              <p:nvPr/>
            </p:nvCxnSpPr>
            <p:spPr>
              <a:xfrm flipH="1">
                <a:off x="7877663" y="58773"/>
                <a:ext cx="922200" cy="312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0" name="Google Shape;270;p5"/>
              <p:cNvCxnSpPr>
                <a:stCxn id="268" idx="1"/>
                <a:endCxn id="244" idx="5"/>
              </p:cNvCxnSpPr>
              <p:nvPr/>
            </p:nvCxnSpPr>
            <p:spPr>
              <a:xfrm rot="10800000">
                <a:off x="6397373" y="-27707"/>
                <a:ext cx="1289100" cy="361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1" name="Google Shape;271;p5"/>
              <p:cNvCxnSpPr>
                <a:stCxn id="268" idx="7"/>
                <a:endCxn id="240" idx="3"/>
              </p:cNvCxnSpPr>
              <p:nvPr/>
            </p:nvCxnSpPr>
            <p:spPr>
              <a:xfrm rot="10800000" flipH="1">
                <a:off x="7800600" y="65689"/>
                <a:ext cx="19800" cy="191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72" name="Google Shape;272;p5"/>
            <p:cNvGrpSpPr/>
            <p:nvPr/>
          </p:nvGrpSpPr>
          <p:grpSpPr>
            <a:xfrm rot="10800000" flipH="1">
              <a:off x="-497962" y="2260383"/>
              <a:ext cx="3063625" cy="3321711"/>
              <a:chOff x="-460575" y="-671217"/>
              <a:chExt cx="3063625" cy="3321711"/>
            </a:xfrm>
          </p:grpSpPr>
          <p:cxnSp>
            <p:nvCxnSpPr>
              <p:cNvPr id="273" name="Google Shape;273;p5"/>
              <p:cNvCxnSpPr>
                <a:stCxn id="274" idx="6"/>
                <a:endCxn id="275" idx="2"/>
              </p:cNvCxnSpPr>
              <p:nvPr/>
            </p:nvCxnSpPr>
            <p:spPr>
              <a:xfrm rot="10800000" flipH="1">
                <a:off x="421801" y="-63292"/>
                <a:ext cx="2023800" cy="476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75" name="Google Shape;275;p5"/>
              <p:cNvSpPr/>
              <p:nvPr/>
            </p:nvSpPr>
            <p:spPr>
              <a:xfrm>
                <a:off x="2445550" y="-142081"/>
                <a:ext cx="157500" cy="157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276" name="Google Shape;276;p5"/>
              <p:cNvSpPr/>
              <p:nvPr/>
            </p:nvSpPr>
            <p:spPr>
              <a:xfrm>
                <a:off x="61646" y="-671217"/>
                <a:ext cx="157500" cy="1575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277" name="Google Shape;277;p5"/>
              <p:cNvSpPr/>
              <p:nvPr/>
            </p:nvSpPr>
            <p:spPr>
              <a:xfrm>
                <a:off x="90425" y="2492994"/>
                <a:ext cx="157500" cy="157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278" name="Google Shape;278;p5"/>
              <p:cNvSpPr/>
              <p:nvPr/>
            </p:nvSpPr>
            <p:spPr>
              <a:xfrm>
                <a:off x="125826" y="886737"/>
                <a:ext cx="86700" cy="867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279" name="Google Shape;279;p5"/>
              <p:cNvSpPr/>
              <p:nvPr/>
            </p:nvSpPr>
            <p:spPr>
              <a:xfrm>
                <a:off x="382937" y="1317277"/>
                <a:ext cx="156900" cy="1575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cxnSp>
            <p:nvCxnSpPr>
              <p:cNvPr id="280" name="Google Shape;280;p5"/>
              <p:cNvCxnSpPr>
                <a:stCxn id="279" idx="4"/>
                <a:endCxn id="277" idx="0"/>
              </p:cNvCxnSpPr>
              <p:nvPr/>
            </p:nvCxnSpPr>
            <p:spPr>
              <a:xfrm flipH="1">
                <a:off x="169187" y="1474777"/>
                <a:ext cx="292200" cy="1018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81" name="Google Shape;281;p5"/>
              <p:cNvCxnSpPr>
                <a:stCxn id="278" idx="4"/>
                <a:endCxn id="277" idx="0"/>
              </p:cNvCxnSpPr>
              <p:nvPr/>
            </p:nvCxnSpPr>
            <p:spPr>
              <a:xfrm>
                <a:off x="169176" y="973437"/>
                <a:ext cx="0" cy="1519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82" name="Google Shape;282;p5"/>
              <p:cNvCxnSpPr>
                <a:stCxn id="278" idx="5"/>
                <a:endCxn id="279" idx="1"/>
              </p:cNvCxnSpPr>
              <p:nvPr/>
            </p:nvCxnSpPr>
            <p:spPr>
              <a:xfrm>
                <a:off x="199829" y="960741"/>
                <a:ext cx="206100" cy="379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83" name="Google Shape;283;p5"/>
              <p:cNvCxnSpPr>
                <a:stCxn id="278" idx="0"/>
                <a:endCxn id="276" idx="4"/>
              </p:cNvCxnSpPr>
              <p:nvPr/>
            </p:nvCxnSpPr>
            <p:spPr>
              <a:xfrm rot="10800000">
                <a:off x="140376" y="-513663"/>
                <a:ext cx="28800" cy="1400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84" name="Google Shape;284;p5"/>
              <p:cNvCxnSpPr>
                <a:stCxn id="278" idx="7"/>
                <a:endCxn id="274" idx="3"/>
              </p:cNvCxnSpPr>
              <p:nvPr/>
            </p:nvCxnSpPr>
            <p:spPr>
              <a:xfrm rot="10800000" flipH="1">
                <a:off x="199829" y="443734"/>
                <a:ext cx="147900" cy="455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85" name="Google Shape;285;p5"/>
              <p:cNvCxnSpPr>
                <a:stCxn id="276" idx="5"/>
                <a:endCxn id="274" idx="0"/>
              </p:cNvCxnSpPr>
              <p:nvPr/>
            </p:nvCxnSpPr>
            <p:spPr>
              <a:xfrm>
                <a:off x="196080" y="-536782"/>
                <a:ext cx="182400" cy="906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86" name="Google Shape;286;p5"/>
              <p:cNvCxnSpPr>
                <a:stCxn id="276" idx="6"/>
                <a:endCxn id="275" idx="2"/>
              </p:cNvCxnSpPr>
              <p:nvPr/>
            </p:nvCxnSpPr>
            <p:spPr>
              <a:xfrm>
                <a:off x="219146" y="-592467"/>
                <a:ext cx="2226300" cy="529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87" name="Google Shape;287;p5"/>
              <p:cNvCxnSpPr>
                <a:stCxn id="288" idx="1"/>
                <a:endCxn id="276" idx="5"/>
              </p:cNvCxnSpPr>
              <p:nvPr/>
            </p:nvCxnSpPr>
            <p:spPr>
              <a:xfrm rot="10800000">
                <a:off x="195958" y="-536780"/>
                <a:ext cx="600600" cy="723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89" name="Google Shape;289;p5"/>
              <p:cNvCxnSpPr>
                <a:stCxn id="279" idx="0"/>
                <a:endCxn id="274" idx="4"/>
              </p:cNvCxnSpPr>
              <p:nvPr/>
            </p:nvCxnSpPr>
            <p:spPr>
              <a:xfrm rot="10800000">
                <a:off x="378587" y="456577"/>
                <a:ext cx="82800" cy="860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90" name="Google Shape;290;p5"/>
              <p:cNvCxnSpPr>
                <a:stCxn id="279" idx="0"/>
                <a:endCxn id="288" idx="3"/>
              </p:cNvCxnSpPr>
              <p:nvPr/>
            </p:nvCxnSpPr>
            <p:spPr>
              <a:xfrm rot="10800000" flipH="1">
                <a:off x="461387" y="268177"/>
                <a:ext cx="335100" cy="1049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91" name="Google Shape;291;p5"/>
              <p:cNvSpPr/>
              <p:nvPr/>
            </p:nvSpPr>
            <p:spPr>
              <a:xfrm>
                <a:off x="987225" y="-92131"/>
                <a:ext cx="157500" cy="1575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cxnSp>
            <p:nvCxnSpPr>
              <p:cNvPr id="292" name="Google Shape;292;p5"/>
              <p:cNvCxnSpPr>
                <a:stCxn id="276" idx="5"/>
                <a:endCxn id="291" idx="1"/>
              </p:cNvCxnSpPr>
              <p:nvPr/>
            </p:nvCxnSpPr>
            <p:spPr>
              <a:xfrm>
                <a:off x="196080" y="-536782"/>
                <a:ext cx="814200" cy="467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93" name="Google Shape;293;p5"/>
              <p:cNvCxnSpPr>
                <a:stCxn id="288" idx="7"/>
                <a:endCxn id="291" idx="3"/>
              </p:cNvCxnSpPr>
              <p:nvPr/>
            </p:nvCxnSpPr>
            <p:spPr>
              <a:xfrm rot="10800000" flipH="1">
                <a:off x="877592" y="42220"/>
                <a:ext cx="132600" cy="144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94" name="Google Shape;294;p5"/>
              <p:cNvCxnSpPr>
                <a:stCxn id="291" idx="6"/>
                <a:endCxn id="275" idx="2"/>
              </p:cNvCxnSpPr>
              <p:nvPr/>
            </p:nvCxnSpPr>
            <p:spPr>
              <a:xfrm rot="10800000" flipH="1">
                <a:off x="1144725" y="-63481"/>
                <a:ext cx="1300800" cy="50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95" name="Google Shape;295;p5"/>
              <p:cNvSpPr/>
              <p:nvPr/>
            </p:nvSpPr>
            <p:spPr>
              <a:xfrm>
                <a:off x="-460575" y="540519"/>
                <a:ext cx="157500" cy="1575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cxnSp>
            <p:nvCxnSpPr>
              <p:cNvPr id="296" name="Google Shape;296;p5"/>
              <p:cNvCxnSpPr>
                <a:stCxn id="295" idx="0"/>
                <a:endCxn id="276" idx="3"/>
              </p:cNvCxnSpPr>
              <p:nvPr/>
            </p:nvCxnSpPr>
            <p:spPr>
              <a:xfrm rot="10800000" flipH="1">
                <a:off x="-381825" y="-536781"/>
                <a:ext cx="466500" cy="1077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97" name="Google Shape;297;p5"/>
              <p:cNvCxnSpPr>
                <a:stCxn id="295" idx="6"/>
                <a:endCxn id="274" idx="3"/>
              </p:cNvCxnSpPr>
              <p:nvPr/>
            </p:nvCxnSpPr>
            <p:spPr>
              <a:xfrm rot="10800000" flipH="1">
                <a:off x="-303075" y="443769"/>
                <a:ext cx="651000" cy="175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98" name="Google Shape;298;p5"/>
              <p:cNvCxnSpPr>
                <a:stCxn id="295" idx="5"/>
                <a:endCxn id="278" idx="1"/>
              </p:cNvCxnSpPr>
              <p:nvPr/>
            </p:nvCxnSpPr>
            <p:spPr>
              <a:xfrm>
                <a:off x="-326140" y="674953"/>
                <a:ext cx="464700" cy="224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99" name="Google Shape;299;p5"/>
              <p:cNvCxnSpPr>
                <a:stCxn id="295" idx="5"/>
                <a:endCxn id="277" idx="1"/>
              </p:cNvCxnSpPr>
              <p:nvPr/>
            </p:nvCxnSpPr>
            <p:spPr>
              <a:xfrm>
                <a:off x="-326140" y="674953"/>
                <a:ext cx="439500" cy="1841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88" name="Google Shape;288;p5"/>
              <p:cNvSpPr/>
              <p:nvPr/>
            </p:nvSpPr>
            <p:spPr>
              <a:xfrm>
                <a:off x="779775" y="170338"/>
                <a:ext cx="114600" cy="114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274" name="Google Shape;274;p5"/>
              <p:cNvSpPr/>
              <p:nvPr/>
            </p:nvSpPr>
            <p:spPr>
              <a:xfrm>
                <a:off x="335101" y="369758"/>
                <a:ext cx="86700" cy="867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</p:grpSp>
      <p:grpSp>
        <p:nvGrpSpPr>
          <p:cNvPr id="300" name="Google Shape;300;p5"/>
          <p:cNvGrpSpPr/>
          <p:nvPr/>
        </p:nvGrpSpPr>
        <p:grpSpPr>
          <a:xfrm>
            <a:off x="3132451" y="3639438"/>
            <a:ext cx="5812012" cy="1415987"/>
            <a:chOff x="3132451" y="3639438"/>
            <a:chExt cx="5812012" cy="1415987"/>
          </a:xfrm>
        </p:grpSpPr>
        <p:grpSp>
          <p:nvGrpSpPr>
            <p:cNvPr id="301" name="Google Shape;301;p5"/>
            <p:cNvGrpSpPr/>
            <p:nvPr/>
          </p:nvGrpSpPr>
          <p:grpSpPr>
            <a:xfrm rot="10800000" flipH="1">
              <a:off x="8538188" y="3639438"/>
              <a:ext cx="406275" cy="563575"/>
              <a:chOff x="140150" y="4340075"/>
              <a:chExt cx="406275" cy="563575"/>
            </a:xfrm>
          </p:grpSpPr>
          <p:sp>
            <p:nvSpPr>
              <p:cNvPr id="302" name="Google Shape;302;p5"/>
              <p:cNvSpPr/>
              <p:nvPr/>
            </p:nvSpPr>
            <p:spPr>
              <a:xfrm rot="10800000">
                <a:off x="140150" y="4340075"/>
                <a:ext cx="86700" cy="867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03" name="Google Shape;303;p5"/>
              <p:cNvSpPr/>
              <p:nvPr/>
            </p:nvSpPr>
            <p:spPr>
              <a:xfrm rot="10800000">
                <a:off x="298325" y="4657175"/>
                <a:ext cx="140100" cy="1401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04" name="Google Shape;304;p5"/>
              <p:cNvSpPr/>
              <p:nvPr/>
            </p:nvSpPr>
            <p:spPr>
              <a:xfrm rot="10800000">
                <a:off x="495125" y="4852350"/>
                <a:ext cx="51300" cy="51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05" name="Google Shape;305;p5"/>
              <p:cNvSpPr/>
              <p:nvPr/>
            </p:nvSpPr>
            <p:spPr>
              <a:xfrm rot="10800000">
                <a:off x="165050" y="4657175"/>
                <a:ext cx="51300" cy="513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  <p:grpSp>
          <p:nvGrpSpPr>
            <p:cNvPr id="306" name="Google Shape;306;p5"/>
            <p:cNvGrpSpPr/>
            <p:nvPr/>
          </p:nvGrpSpPr>
          <p:grpSpPr>
            <a:xfrm rot="10800000">
              <a:off x="3132451" y="4732750"/>
              <a:ext cx="298275" cy="322675"/>
              <a:chOff x="8667225" y="681525"/>
              <a:chExt cx="298275" cy="322675"/>
            </a:xfrm>
          </p:grpSpPr>
          <p:sp>
            <p:nvSpPr>
              <p:cNvPr id="307" name="Google Shape;307;p5"/>
              <p:cNvSpPr/>
              <p:nvPr/>
            </p:nvSpPr>
            <p:spPr>
              <a:xfrm rot="10800000">
                <a:off x="8667225" y="821625"/>
                <a:ext cx="86700" cy="867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08" name="Google Shape;308;p5"/>
              <p:cNvSpPr/>
              <p:nvPr/>
            </p:nvSpPr>
            <p:spPr>
              <a:xfrm rot="10800000">
                <a:off x="8825400" y="681525"/>
                <a:ext cx="140100" cy="140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09" name="Google Shape;309;p5"/>
              <p:cNvSpPr/>
              <p:nvPr/>
            </p:nvSpPr>
            <p:spPr>
              <a:xfrm rot="10800000">
                <a:off x="8869800" y="952900"/>
                <a:ext cx="51300" cy="51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cxnSp>
        <p:nvCxnSpPr>
          <p:cNvPr id="312" name="Google Shape;312;p6"/>
          <p:cNvCxnSpPr>
            <a:stCxn id="313" idx="6"/>
            <a:endCxn id="314" idx="2"/>
          </p:cNvCxnSpPr>
          <p:nvPr/>
        </p:nvCxnSpPr>
        <p:spPr>
          <a:xfrm rot="10800000" flipH="1">
            <a:off x="193201" y="280868"/>
            <a:ext cx="388800" cy="117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15" name="Google Shape;315;p6"/>
          <p:cNvGrpSpPr/>
          <p:nvPr/>
        </p:nvGrpSpPr>
        <p:grpSpPr>
          <a:xfrm>
            <a:off x="-378324" y="-207277"/>
            <a:ext cx="9969999" cy="5712728"/>
            <a:chOff x="-378324" y="-207277"/>
            <a:chExt cx="9969999" cy="5712728"/>
          </a:xfrm>
        </p:grpSpPr>
        <p:grpSp>
          <p:nvGrpSpPr>
            <p:cNvPr id="316" name="Google Shape;316;p6"/>
            <p:cNvGrpSpPr/>
            <p:nvPr/>
          </p:nvGrpSpPr>
          <p:grpSpPr>
            <a:xfrm>
              <a:off x="-378324" y="-207277"/>
              <a:ext cx="1762174" cy="2641456"/>
              <a:chOff x="-149724" y="-192037"/>
              <a:chExt cx="1762174" cy="2641456"/>
            </a:xfrm>
          </p:grpSpPr>
          <p:cxnSp>
            <p:nvCxnSpPr>
              <p:cNvPr id="317" name="Google Shape;317;p6"/>
              <p:cNvCxnSpPr>
                <a:stCxn id="314" idx="7"/>
                <a:endCxn id="318" idx="2"/>
              </p:cNvCxnSpPr>
              <p:nvPr/>
            </p:nvCxnSpPr>
            <p:spPr>
              <a:xfrm rot="10800000" flipH="1">
                <a:off x="936740" y="3228"/>
                <a:ext cx="518100" cy="240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318" name="Google Shape;318;p6"/>
              <p:cNvSpPr/>
              <p:nvPr/>
            </p:nvSpPr>
            <p:spPr>
              <a:xfrm>
                <a:off x="1454950" y="-75631"/>
                <a:ext cx="157500" cy="1575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19" name="Google Shape;319;p6"/>
              <p:cNvSpPr/>
              <p:nvPr/>
            </p:nvSpPr>
            <p:spPr>
              <a:xfrm>
                <a:off x="-149724" y="-192037"/>
                <a:ext cx="99900" cy="999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20" name="Google Shape;320;p6"/>
              <p:cNvSpPr/>
              <p:nvPr/>
            </p:nvSpPr>
            <p:spPr>
              <a:xfrm>
                <a:off x="253800" y="2291919"/>
                <a:ext cx="157500" cy="157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14" name="Google Shape;314;p6"/>
              <p:cNvSpPr/>
              <p:nvPr/>
            </p:nvSpPr>
            <p:spPr>
              <a:xfrm>
                <a:off x="810500" y="222169"/>
                <a:ext cx="147900" cy="1479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21" name="Google Shape;321;p6"/>
              <p:cNvSpPr/>
              <p:nvPr/>
            </p:nvSpPr>
            <p:spPr>
              <a:xfrm>
                <a:off x="64625" y="886726"/>
                <a:ext cx="147900" cy="1479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22" name="Google Shape;322;p6"/>
              <p:cNvSpPr/>
              <p:nvPr/>
            </p:nvSpPr>
            <p:spPr>
              <a:xfrm>
                <a:off x="368276" y="1058087"/>
                <a:ext cx="86700" cy="867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cxnSp>
            <p:nvCxnSpPr>
              <p:cNvPr id="323" name="Google Shape;323;p6"/>
              <p:cNvCxnSpPr>
                <a:stCxn id="322" idx="4"/>
                <a:endCxn id="320" idx="0"/>
              </p:cNvCxnSpPr>
              <p:nvPr/>
            </p:nvCxnSpPr>
            <p:spPr>
              <a:xfrm flipH="1">
                <a:off x="332426" y="1144787"/>
                <a:ext cx="79200" cy="1147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24" name="Google Shape;324;p6"/>
              <p:cNvCxnSpPr>
                <a:stCxn id="321" idx="4"/>
                <a:endCxn id="320" idx="0"/>
              </p:cNvCxnSpPr>
              <p:nvPr/>
            </p:nvCxnSpPr>
            <p:spPr>
              <a:xfrm>
                <a:off x="138575" y="1034626"/>
                <a:ext cx="194100" cy="1257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25" name="Google Shape;325;p6"/>
              <p:cNvCxnSpPr>
                <a:stCxn id="321" idx="5"/>
                <a:endCxn id="322" idx="1"/>
              </p:cNvCxnSpPr>
              <p:nvPr/>
            </p:nvCxnSpPr>
            <p:spPr>
              <a:xfrm>
                <a:off x="190866" y="1012967"/>
                <a:ext cx="190200" cy="5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26" name="Google Shape;326;p6"/>
              <p:cNvCxnSpPr>
                <a:stCxn id="321" idx="0"/>
                <a:endCxn id="319" idx="4"/>
              </p:cNvCxnSpPr>
              <p:nvPr/>
            </p:nvCxnSpPr>
            <p:spPr>
              <a:xfrm rot="10800000">
                <a:off x="-99625" y="-92174"/>
                <a:ext cx="238200" cy="978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27" name="Google Shape;327;p6"/>
              <p:cNvCxnSpPr>
                <a:stCxn id="321" idx="0"/>
                <a:endCxn id="313" idx="3"/>
              </p:cNvCxnSpPr>
              <p:nvPr/>
            </p:nvCxnSpPr>
            <p:spPr>
              <a:xfrm rot="10800000" flipH="1">
                <a:off x="138575" y="443626"/>
                <a:ext cx="209100" cy="443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28" name="Google Shape;328;p6"/>
              <p:cNvCxnSpPr>
                <a:stCxn id="319" idx="5"/>
                <a:endCxn id="313" idx="1"/>
              </p:cNvCxnSpPr>
              <p:nvPr/>
            </p:nvCxnSpPr>
            <p:spPr>
              <a:xfrm>
                <a:off x="-64454" y="-106767"/>
                <a:ext cx="412200" cy="489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29" name="Google Shape;329;p6"/>
              <p:cNvCxnSpPr>
                <a:stCxn id="319" idx="6"/>
                <a:endCxn id="318" idx="2"/>
              </p:cNvCxnSpPr>
              <p:nvPr/>
            </p:nvCxnSpPr>
            <p:spPr>
              <a:xfrm>
                <a:off x="-49824" y="-142087"/>
                <a:ext cx="1504800" cy="145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30" name="Google Shape;330;p6"/>
              <p:cNvCxnSpPr>
                <a:stCxn id="314" idx="1"/>
                <a:endCxn id="319" idx="5"/>
              </p:cNvCxnSpPr>
              <p:nvPr/>
            </p:nvCxnSpPr>
            <p:spPr>
              <a:xfrm rot="10800000">
                <a:off x="-64541" y="-106872"/>
                <a:ext cx="896700" cy="350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31" name="Google Shape;331;p6"/>
              <p:cNvCxnSpPr>
                <a:stCxn id="322" idx="0"/>
                <a:endCxn id="313" idx="4"/>
              </p:cNvCxnSpPr>
              <p:nvPr/>
            </p:nvCxnSpPr>
            <p:spPr>
              <a:xfrm rot="10800000">
                <a:off x="378326" y="456587"/>
                <a:ext cx="33300" cy="601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32" name="Google Shape;332;p6"/>
              <p:cNvCxnSpPr>
                <a:stCxn id="322" idx="0"/>
                <a:endCxn id="314" idx="3"/>
              </p:cNvCxnSpPr>
              <p:nvPr/>
            </p:nvCxnSpPr>
            <p:spPr>
              <a:xfrm rot="10800000" flipH="1">
                <a:off x="411626" y="348287"/>
                <a:ext cx="420600" cy="709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313" name="Google Shape;313;p6"/>
              <p:cNvSpPr/>
              <p:nvPr/>
            </p:nvSpPr>
            <p:spPr>
              <a:xfrm>
                <a:off x="335101" y="369758"/>
                <a:ext cx="86700" cy="867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  <p:grpSp>
          <p:nvGrpSpPr>
            <p:cNvPr id="333" name="Google Shape;333;p6"/>
            <p:cNvGrpSpPr/>
            <p:nvPr/>
          </p:nvGrpSpPr>
          <p:grpSpPr>
            <a:xfrm>
              <a:off x="7337626" y="2995575"/>
              <a:ext cx="2254049" cy="2509875"/>
              <a:chOff x="7261426" y="2919375"/>
              <a:chExt cx="2254049" cy="2509875"/>
            </a:xfrm>
          </p:grpSpPr>
          <p:sp>
            <p:nvSpPr>
              <p:cNvPr id="334" name="Google Shape;334;p6"/>
              <p:cNvSpPr/>
              <p:nvPr/>
            </p:nvSpPr>
            <p:spPr>
              <a:xfrm rot="10800000">
                <a:off x="7261426" y="4782419"/>
                <a:ext cx="157500" cy="1575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35" name="Google Shape;335;p6"/>
              <p:cNvSpPr/>
              <p:nvPr/>
            </p:nvSpPr>
            <p:spPr>
              <a:xfrm rot="10800000">
                <a:off x="8680175" y="3577975"/>
                <a:ext cx="99900" cy="999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36" name="Google Shape;336;p6"/>
              <p:cNvSpPr/>
              <p:nvPr/>
            </p:nvSpPr>
            <p:spPr>
              <a:xfrm rot="10800000">
                <a:off x="8751276" y="4850969"/>
                <a:ext cx="157500" cy="1575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37" name="Google Shape;337;p6"/>
              <p:cNvSpPr/>
              <p:nvPr/>
            </p:nvSpPr>
            <p:spPr>
              <a:xfrm rot="10800000">
                <a:off x="7746475" y="5224950"/>
                <a:ext cx="86700" cy="867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38" name="Google Shape;338;p6"/>
              <p:cNvSpPr/>
              <p:nvPr/>
            </p:nvSpPr>
            <p:spPr>
              <a:xfrm rot="10800000">
                <a:off x="8236400" y="4653675"/>
                <a:ext cx="137400" cy="1374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39" name="Google Shape;339;p6"/>
              <p:cNvSpPr/>
              <p:nvPr/>
            </p:nvSpPr>
            <p:spPr>
              <a:xfrm rot="10800000">
                <a:off x="8814525" y="4221650"/>
                <a:ext cx="129900" cy="130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40" name="Google Shape;340;p6"/>
              <p:cNvSpPr/>
              <p:nvPr/>
            </p:nvSpPr>
            <p:spPr>
              <a:xfrm rot="10800000">
                <a:off x="8879025" y="2919375"/>
                <a:ext cx="141600" cy="1416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cxnSp>
            <p:nvCxnSpPr>
              <p:cNvPr id="341" name="Google Shape;341;p6"/>
              <p:cNvCxnSpPr>
                <a:stCxn id="340" idx="7"/>
                <a:endCxn id="335" idx="4"/>
              </p:cNvCxnSpPr>
              <p:nvPr/>
            </p:nvCxnSpPr>
            <p:spPr>
              <a:xfrm flipH="1">
                <a:off x="8730262" y="3040238"/>
                <a:ext cx="169500" cy="537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42" name="Google Shape;342;p6"/>
              <p:cNvCxnSpPr>
                <a:stCxn id="335" idx="0"/>
                <a:endCxn id="339" idx="5"/>
              </p:cNvCxnSpPr>
              <p:nvPr/>
            </p:nvCxnSpPr>
            <p:spPr>
              <a:xfrm>
                <a:off x="8730125" y="3677875"/>
                <a:ext cx="103500" cy="562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43" name="Google Shape;343;p6"/>
              <p:cNvCxnSpPr>
                <a:stCxn id="340" idx="0"/>
                <a:endCxn id="339" idx="4"/>
              </p:cNvCxnSpPr>
              <p:nvPr/>
            </p:nvCxnSpPr>
            <p:spPr>
              <a:xfrm flipH="1">
                <a:off x="8879625" y="3060975"/>
                <a:ext cx="70200" cy="1160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44" name="Google Shape;344;p6"/>
              <p:cNvCxnSpPr>
                <a:stCxn id="336" idx="4"/>
                <a:endCxn id="339" idx="0"/>
              </p:cNvCxnSpPr>
              <p:nvPr/>
            </p:nvCxnSpPr>
            <p:spPr>
              <a:xfrm rot="10800000" flipH="1">
                <a:off x="8830026" y="4351769"/>
                <a:ext cx="49500" cy="499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45" name="Google Shape;345;p6"/>
              <p:cNvCxnSpPr>
                <a:stCxn id="338" idx="2"/>
                <a:endCxn id="336" idx="6"/>
              </p:cNvCxnSpPr>
              <p:nvPr/>
            </p:nvCxnSpPr>
            <p:spPr>
              <a:xfrm>
                <a:off x="8373800" y="4722375"/>
                <a:ext cx="377400" cy="207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46" name="Google Shape;346;p6"/>
              <p:cNvCxnSpPr>
                <a:stCxn id="337" idx="2"/>
                <a:endCxn id="336" idx="6"/>
              </p:cNvCxnSpPr>
              <p:nvPr/>
            </p:nvCxnSpPr>
            <p:spPr>
              <a:xfrm rot="10800000" flipH="1">
                <a:off x="7833175" y="4929600"/>
                <a:ext cx="918000" cy="338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47" name="Google Shape;347;p6"/>
              <p:cNvCxnSpPr>
                <a:stCxn id="334" idx="1"/>
                <a:endCxn id="337" idx="5"/>
              </p:cNvCxnSpPr>
              <p:nvPr/>
            </p:nvCxnSpPr>
            <p:spPr>
              <a:xfrm>
                <a:off x="7395861" y="4916854"/>
                <a:ext cx="363300" cy="320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48" name="Google Shape;348;p6"/>
              <p:cNvCxnSpPr>
                <a:stCxn id="334" idx="2"/>
                <a:endCxn id="338" idx="6"/>
              </p:cNvCxnSpPr>
              <p:nvPr/>
            </p:nvCxnSpPr>
            <p:spPr>
              <a:xfrm rot="10800000" flipH="1">
                <a:off x="7418926" y="4722269"/>
                <a:ext cx="817500" cy="138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49" name="Google Shape;349;p6"/>
              <p:cNvCxnSpPr>
                <a:stCxn id="337" idx="3"/>
                <a:endCxn id="338" idx="7"/>
              </p:cNvCxnSpPr>
              <p:nvPr/>
            </p:nvCxnSpPr>
            <p:spPr>
              <a:xfrm rot="10800000" flipH="1">
                <a:off x="7820478" y="4770847"/>
                <a:ext cx="435900" cy="466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50" name="Google Shape;350;p6"/>
              <p:cNvCxnSpPr>
                <a:stCxn id="338" idx="3"/>
                <a:endCxn id="335" idx="7"/>
              </p:cNvCxnSpPr>
              <p:nvPr/>
            </p:nvCxnSpPr>
            <p:spPr>
              <a:xfrm rot="10800000" flipH="1">
                <a:off x="8353678" y="3663097"/>
                <a:ext cx="341100" cy="1010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351" name="Google Shape;351;p6"/>
              <p:cNvSpPr/>
              <p:nvPr/>
            </p:nvSpPr>
            <p:spPr>
              <a:xfrm rot="10800000">
                <a:off x="9220200" y="3517875"/>
                <a:ext cx="99900" cy="999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cxnSp>
            <p:nvCxnSpPr>
              <p:cNvPr id="352" name="Google Shape;352;p6"/>
              <p:cNvCxnSpPr>
                <a:endCxn id="351" idx="5"/>
              </p:cNvCxnSpPr>
              <p:nvPr/>
            </p:nvCxnSpPr>
            <p:spPr>
              <a:xfrm>
                <a:off x="9001130" y="3057605"/>
                <a:ext cx="233700" cy="474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53" name="Google Shape;353;p6"/>
              <p:cNvCxnSpPr>
                <a:stCxn id="339" idx="3"/>
                <a:endCxn id="351" idx="7"/>
              </p:cNvCxnSpPr>
              <p:nvPr/>
            </p:nvCxnSpPr>
            <p:spPr>
              <a:xfrm rot="10800000" flipH="1">
                <a:off x="8925402" y="3603217"/>
                <a:ext cx="309300" cy="637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354" name="Google Shape;354;p6"/>
              <p:cNvSpPr/>
              <p:nvPr/>
            </p:nvSpPr>
            <p:spPr>
              <a:xfrm rot="10800000">
                <a:off x="9334875" y="5218350"/>
                <a:ext cx="180600" cy="2109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cxnSp>
            <p:nvCxnSpPr>
              <p:cNvPr id="355" name="Google Shape;355;p6"/>
              <p:cNvCxnSpPr>
                <a:stCxn id="339" idx="1"/>
                <a:endCxn id="354" idx="5"/>
              </p:cNvCxnSpPr>
              <p:nvPr/>
            </p:nvCxnSpPr>
            <p:spPr>
              <a:xfrm>
                <a:off x="8925402" y="4332783"/>
                <a:ext cx="435900" cy="916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56" name="Google Shape;356;p6"/>
              <p:cNvCxnSpPr>
                <a:stCxn id="351" idx="0"/>
                <a:endCxn id="354" idx="4"/>
              </p:cNvCxnSpPr>
              <p:nvPr/>
            </p:nvCxnSpPr>
            <p:spPr>
              <a:xfrm>
                <a:off x="9270150" y="3617775"/>
                <a:ext cx="155100" cy="1600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57" name="Google Shape;357;p6"/>
              <p:cNvCxnSpPr>
                <a:stCxn id="336" idx="2"/>
                <a:endCxn id="354" idx="6"/>
              </p:cNvCxnSpPr>
              <p:nvPr/>
            </p:nvCxnSpPr>
            <p:spPr>
              <a:xfrm>
                <a:off x="8908776" y="4929719"/>
                <a:ext cx="426000" cy="394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58" name="Google Shape;358;p6"/>
              <p:cNvCxnSpPr>
                <a:stCxn id="337" idx="2"/>
                <a:endCxn id="354" idx="6"/>
              </p:cNvCxnSpPr>
              <p:nvPr/>
            </p:nvCxnSpPr>
            <p:spPr>
              <a:xfrm>
                <a:off x="7833175" y="5268300"/>
                <a:ext cx="1501800" cy="55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59" name="Google Shape;359;p6"/>
              <p:cNvCxnSpPr>
                <a:stCxn id="334" idx="2"/>
                <a:endCxn id="336" idx="6"/>
              </p:cNvCxnSpPr>
              <p:nvPr/>
            </p:nvCxnSpPr>
            <p:spPr>
              <a:xfrm>
                <a:off x="7418926" y="4861169"/>
                <a:ext cx="1332300" cy="68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360" name="Google Shape;360;p6"/>
          <p:cNvGrpSpPr/>
          <p:nvPr/>
        </p:nvGrpSpPr>
        <p:grpSpPr>
          <a:xfrm>
            <a:off x="194975" y="681525"/>
            <a:ext cx="8770525" cy="4318100"/>
            <a:chOff x="194975" y="681525"/>
            <a:chExt cx="8770525" cy="4318100"/>
          </a:xfrm>
        </p:grpSpPr>
        <p:grpSp>
          <p:nvGrpSpPr>
            <p:cNvPr id="361" name="Google Shape;361;p6"/>
            <p:cNvGrpSpPr/>
            <p:nvPr/>
          </p:nvGrpSpPr>
          <p:grpSpPr>
            <a:xfrm>
              <a:off x="194975" y="4436050"/>
              <a:ext cx="462250" cy="563575"/>
              <a:chOff x="140150" y="4340075"/>
              <a:chExt cx="462250" cy="563575"/>
            </a:xfrm>
          </p:grpSpPr>
          <p:sp>
            <p:nvSpPr>
              <p:cNvPr id="362" name="Google Shape;362;p6"/>
              <p:cNvSpPr/>
              <p:nvPr/>
            </p:nvSpPr>
            <p:spPr>
              <a:xfrm rot="10800000">
                <a:off x="140150" y="4340075"/>
                <a:ext cx="86700" cy="867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63" name="Google Shape;363;p6"/>
              <p:cNvSpPr/>
              <p:nvPr/>
            </p:nvSpPr>
            <p:spPr>
              <a:xfrm rot="10800000">
                <a:off x="298325" y="4657175"/>
                <a:ext cx="140100" cy="140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64" name="Google Shape;364;p6"/>
              <p:cNvSpPr/>
              <p:nvPr/>
            </p:nvSpPr>
            <p:spPr>
              <a:xfrm rot="10800000">
                <a:off x="495000" y="4796250"/>
                <a:ext cx="107400" cy="107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65" name="Google Shape;365;p6"/>
              <p:cNvSpPr/>
              <p:nvPr/>
            </p:nvSpPr>
            <p:spPr>
              <a:xfrm rot="10800000">
                <a:off x="165050" y="4657175"/>
                <a:ext cx="51300" cy="513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  <p:grpSp>
          <p:nvGrpSpPr>
            <p:cNvPr id="366" name="Google Shape;366;p6"/>
            <p:cNvGrpSpPr/>
            <p:nvPr/>
          </p:nvGrpSpPr>
          <p:grpSpPr>
            <a:xfrm>
              <a:off x="8667225" y="681525"/>
              <a:ext cx="298275" cy="322675"/>
              <a:chOff x="8667225" y="681525"/>
              <a:chExt cx="298275" cy="322675"/>
            </a:xfrm>
          </p:grpSpPr>
          <p:sp>
            <p:nvSpPr>
              <p:cNvPr id="367" name="Google Shape;367;p6"/>
              <p:cNvSpPr/>
              <p:nvPr/>
            </p:nvSpPr>
            <p:spPr>
              <a:xfrm rot="10800000">
                <a:off x="8667225" y="821625"/>
                <a:ext cx="86700" cy="867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68" name="Google Shape;368;p6"/>
              <p:cNvSpPr/>
              <p:nvPr/>
            </p:nvSpPr>
            <p:spPr>
              <a:xfrm rot="10800000">
                <a:off x="8825400" y="681525"/>
                <a:ext cx="140100" cy="140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69" name="Google Shape;369;p6"/>
              <p:cNvSpPr/>
              <p:nvPr/>
            </p:nvSpPr>
            <p:spPr>
              <a:xfrm rot="10800000">
                <a:off x="8869800" y="952900"/>
                <a:ext cx="51300" cy="51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10"/>
          <p:cNvSpPr>
            <a:spLocks noGrp="1"/>
          </p:cNvSpPr>
          <p:nvPr>
            <p:ph type="pic" idx="2"/>
          </p:nvPr>
        </p:nvSpPr>
        <p:spPr>
          <a:xfrm>
            <a:off x="-25" y="-13725"/>
            <a:ext cx="9144000" cy="5157300"/>
          </a:xfrm>
          <a:prstGeom prst="rect">
            <a:avLst/>
          </a:prstGeom>
          <a:noFill/>
          <a:ln>
            <a:noFill/>
          </a:ln>
        </p:spPr>
      </p:sp>
      <p:sp>
        <p:nvSpPr>
          <p:cNvPr id="550" name="Google Shape;550;p10"/>
          <p:cNvSpPr txBox="1">
            <a:spLocks noGrp="1"/>
          </p:cNvSpPr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0"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13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631" name="Google Shape;631;p13"/>
          <p:cNvGrpSpPr/>
          <p:nvPr/>
        </p:nvGrpSpPr>
        <p:grpSpPr>
          <a:xfrm>
            <a:off x="119288" y="163238"/>
            <a:ext cx="8837200" cy="4388712"/>
            <a:chOff x="119288" y="163238"/>
            <a:chExt cx="8837200" cy="4388712"/>
          </a:xfrm>
        </p:grpSpPr>
        <p:grpSp>
          <p:nvGrpSpPr>
            <p:cNvPr id="632" name="Google Shape;632;p13"/>
            <p:cNvGrpSpPr/>
            <p:nvPr/>
          </p:nvGrpSpPr>
          <p:grpSpPr>
            <a:xfrm rot="10800000" flipH="1">
              <a:off x="8658213" y="4229275"/>
              <a:ext cx="298275" cy="322675"/>
              <a:chOff x="8667225" y="681525"/>
              <a:chExt cx="298275" cy="322675"/>
            </a:xfrm>
          </p:grpSpPr>
          <p:sp>
            <p:nvSpPr>
              <p:cNvPr id="633" name="Google Shape;633;p13"/>
              <p:cNvSpPr/>
              <p:nvPr/>
            </p:nvSpPr>
            <p:spPr>
              <a:xfrm rot="10800000">
                <a:off x="8667225" y="821625"/>
                <a:ext cx="86700" cy="867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634" name="Google Shape;634;p13"/>
              <p:cNvSpPr/>
              <p:nvPr/>
            </p:nvSpPr>
            <p:spPr>
              <a:xfrm rot="10800000">
                <a:off x="8825400" y="681525"/>
                <a:ext cx="140100" cy="1401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635" name="Google Shape;635;p13"/>
              <p:cNvSpPr/>
              <p:nvPr/>
            </p:nvSpPr>
            <p:spPr>
              <a:xfrm rot="10800000">
                <a:off x="8869800" y="952900"/>
                <a:ext cx="51300" cy="51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  <p:grpSp>
          <p:nvGrpSpPr>
            <p:cNvPr id="636" name="Google Shape;636;p13"/>
            <p:cNvGrpSpPr/>
            <p:nvPr/>
          </p:nvGrpSpPr>
          <p:grpSpPr>
            <a:xfrm rot="10800000" flipH="1">
              <a:off x="119288" y="163238"/>
              <a:ext cx="406275" cy="563575"/>
              <a:chOff x="140150" y="4340075"/>
              <a:chExt cx="406275" cy="563575"/>
            </a:xfrm>
          </p:grpSpPr>
          <p:sp>
            <p:nvSpPr>
              <p:cNvPr id="637" name="Google Shape;637;p13"/>
              <p:cNvSpPr/>
              <p:nvPr/>
            </p:nvSpPr>
            <p:spPr>
              <a:xfrm rot="10800000">
                <a:off x="140150" y="4340075"/>
                <a:ext cx="86700" cy="867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638" name="Google Shape;638;p13"/>
              <p:cNvSpPr/>
              <p:nvPr/>
            </p:nvSpPr>
            <p:spPr>
              <a:xfrm rot="10800000">
                <a:off x="298325" y="4657175"/>
                <a:ext cx="140100" cy="1401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639" name="Google Shape;639;p13"/>
              <p:cNvSpPr/>
              <p:nvPr/>
            </p:nvSpPr>
            <p:spPr>
              <a:xfrm rot="10800000">
                <a:off x="495125" y="4852350"/>
                <a:ext cx="51300" cy="51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640" name="Google Shape;640;p13"/>
              <p:cNvSpPr/>
              <p:nvPr/>
            </p:nvSpPr>
            <p:spPr>
              <a:xfrm rot="10800000">
                <a:off x="165050" y="4657175"/>
                <a:ext cx="51300" cy="513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</p:grpSp>
      <p:grpSp>
        <p:nvGrpSpPr>
          <p:cNvPr id="641" name="Google Shape;641;p13"/>
          <p:cNvGrpSpPr/>
          <p:nvPr/>
        </p:nvGrpSpPr>
        <p:grpSpPr>
          <a:xfrm>
            <a:off x="-989788" y="-671217"/>
            <a:ext cx="10544675" cy="8105803"/>
            <a:chOff x="-989788" y="-671217"/>
            <a:chExt cx="10544675" cy="8105803"/>
          </a:xfrm>
        </p:grpSpPr>
        <p:grpSp>
          <p:nvGrpSpPr>
            <p:cNvPr id="642" name="Google Shape;642;p13"/>
            <p:cNvGrpSpPr/>
            <p:nvPr/>
          </p:nvGrpSpPr>
          <p:grpSpPr>
            <a:xfrm flipH="1">
              <a:off x="6491263" y="-671217"/>
              <a:ext cx="3063625" cy="3321711"/>
              <a:chOff x="-460575" y="-671217"/>
              <a:chExt cx="3063625" cy="3321711"/>
            </a:xfrm>
          </p:grpSpPr>
          <p:cxnSp>
            <p:nvCxnSpPr>
              <p:cNvPr id="643" name="Google Shape;643;p13"/>
              <p:cNvCxnSpPr>
                <a:stCxn id="644" idx="6"/>
                <a:endCxn id="645" idx="2"/>
              </p:cNvCxnSpPr>
              <p:nvPr/>
            </p:nvCxnSpPr>
            <p:spPr>
              <a:xfrm rot="10800000" flipH="1">
                <a:off x="421801" y="-63292"/>
                <a:ext cx="2023800" cy="476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645" name="Google Shape;645;p13"/>
              <p:cNvSpPr/>
              <p:nvPr/>
            </p:nvSpPr>
            <p:spPr>
              <a:xfrm>
                <a:off x="2445550" y="-142081"/>
                <a:ext cx="157500" cy="157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646" name="Google Shape;646;p13"/>
              <p:cNvSpPr/>
              <p:nvPr/>
            </p:nvSpPr>
            <p:spPr>
              <a:xfrm>
                <a:off x="61646" y="-671217"/>
                <a:ext cx="157500" cy="1575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647" name="Google Shape;647;p13"/>
              <p:cNvSpPr/>
              <p:nvPr/>
            </p:nvSpPr>
            <p:spPr>
              <a:xfrm>
                <a:off x="90425" y="2492994"/>
                <a:ext cx="157500" cy="157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648" name="Google Shape;648;p13"/>
              <p:cNvSpPr/>
              <p:nvPr/>
            </p:nvSpPr>
            <p:spPr>
              <a:xfrm>
                <a:off x="125826" y="886737"/>
                <a:ext cx="86700" cy="867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649" name="Google Shape;649;p13"/>
              <p:cNvSpPr/>
              <p:nvPr/>
            </p:nvSpPr>
            <p:spPr>
              <a:xfrm>
                <a:off x="382949" y="1317288"/>
                <a:ext cx="143400" cy="1575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cxnSp>
            <p:nvCxnSpPr>
              <p:cNvPr id="650" name="Google Shape;650;p13"/>
              <p:cNvCxnSpPr>
                <a:stCxn id="649" idx="4"/>
                <a:endCxn id="647" idx="0"/>
              </p:cNvCxnSpPr>
              <p:nvPr/>
            </p:nvCxnSpPr>
            <p:spPr>
              <a:xfrm flipH="1">
                <a:off x="169049" y="1474788"/>
                <a:ext cx="285600" cy="1018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51" name="Google Shape;651;p13"/>
              <p:cNvCxnSpPr>
                <a:stCxn id="648" idx="4"/>
                <a:endCxn id="647" idx="0"/>
              </p:cNvCxnSpPr>
              <p:nvPr/>
            </p:nvCxnSpPr>
            <p:spPr>
              <a:xfrm>
                <a:off x="169176" y="973437"/>
                <a:ext cx="0" cy="1519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52" name="Google Shape;652;p13"/>
              <p:cNvCxnSpPr>
                <a:stCxn id="648" idx="5"/>
                <a:endCxn id="649" idx="1"/>
              </p:cNvCxnSpPr>
              <p:nvPr/>
            </p:nvCxnSpPr>
            <p:spPr>
              <a:xfrm>
                <a:off x="199829" y="960741"/>
                <a:ext cx="204000" cy="379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53" name="Google Shape;653;p13"/>
              <p:cNvCxnSpPr>
                <a:stCxn id="648" idx="0"/>
                <a:endCxn id="646" idx="4"/>
              </p:cNvCxnSpPr>
              <p:nvPr/>
            </p:nvCxnSpPr>
            <p:spPr>
              <a:xfrm rot="10800000">
                <a:off x="140376" y="-513663"/>
                <a:ext cx="28800" cy="1400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54" name="Google Shape;654;p13"/>
              <p:cNvCxnSpPr>
                <a:stCxn id="648" idx="7"/>
                <a:endCxn id="644" idx="3"/>
              </p:cNvCxnSpPr>
              <p:nvPr/>
            </p:nvCxnSpPr>
            <p:spPr>
              <a:xfrm rot="10800000" flipH="1">
                <a:off x="199829" y="443734"/>
                <a:ext cx="147900" cy="455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55" name="Google Shape;655;p13"/>
              <p:cNvCxnSpPr>
                <a:stCxn id="646" idx="5"/>
                <a:endCxn id="644" idx="0"/>
              </p:cNvCxnSpPr>
              <p:nvPr/>
            </p:nvCxnSpPr>
            <p:spPr>
              <a:xfrm>
                <a:off x="196080" y="-536782"/>
                <a:ext cx="182400" cy="906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56" name="Google Shape;656;p13"/>
              <p:cNvCxnSpPr>
                <a:stCxn id="646" idx="6"/>
                <a:endCxn id="645" idx="2"/>
              </p:cNvCxnSpPr>
              <p:nvPr/>
            </p:nvCxnSpPr>
            <p:spPr>
              <a:xfrm>
                <a:off x="219146" y="-592467"/>
                <a:ext cx="2226300" cy="529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57" name="Google Shape;657;p13"/>
              <p:cNvCxnSpPr>
                <a:stCxn id="658" idx="1"/>
                <a:endCxn id="646" idx="5"/>
              </p:cNvCxnSpPr>
              <p:nvPr/>
            </p:nvCxnSpPr>
            <p:spPr>
              <a:xfrm rot="10800000">
                <a:off x="195958" y="-536780"/>
                <a:ext cx="600600" cy="723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59" name="Google Shape;659;p13"/>
              <p:cNvCxnSpPr>
                <a:stCxn id="649" idx="0"/>
                <a:endCxn id="644" idx="4"/>
              </p:cNvCxnSpPr>
              <p:nvPr/>
            </p:nvCxnSpPr>
            <p:spPr>
              <a:xfrm rot="10800000">
                <a:off x="378449" y="456588"/>
                <a:ext cx="76200" cy="860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60" name="Google Shape;660;p13"/>
              <p:cNvCxnSpPr>
                <a:stCxn id="649" idx="0"/>
                <a:endCxn id="658" idx="3"/>
              </p:cNvCxnSpPr>
              <p:nvPr/>
            </p:nvCxnSpPr>
            <p:spPr>
              <a:xfrm rot="10800000" flipH="1">
                <a:off x="454649" y="268188"/>
                <a:ext cx="342000" cy="1049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661" name="Google Shape;661;p13"/>
              <p:cNvSpPr/>
              <p:nvPr/>
            </p:nvSpPr>
            <p:spPr>
              <a:xfrm>
                <a:off x="987225" y="-92131"/>
                <a:ext cx="157500" cy="1575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cxnSp>
            <p:nvCxnSpPr>
              <p:cNvPr id="662" name="Google Shape;662;p13"/>
              <p:cNvCxnSpPr>
                <a:stCxn id="646" idx="5"/>
                <a:endCxn id="661" idx="1"/>
              </p:cNvCxnSpPr>
              <p:nvPr/>
            </p:nvCxnSpPr>
            <p:spPr>
              <a:xfrm>
                <a:off x="196080" y="-536782"/>
                <a:ext cx="814200" cy="467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63" name="Google Shape;663;p13"/>
              <p:cNvCxnSpPr>
                <a:stCxn id="658" idx="7"/>
                <a:endCxn id="661" idx="3"/>
              </p:cNvCxnSpPr>
              <p:nvPr/>
            </p:nvCxnSpPr>
            <p:spPr>
              <a:xfrm rot="10800000" flipH="1">
                <a:off x="877592" y="42220"/>
                <a:ext cx="132600" cy="144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64" name="Google Shape;664;p13"/>
              <p:cNvCxnSpPr>
                <a:stCxn id="661" idx="6"/>
                <a:endCxn id="645" idx="2"/>
              </p:cNvCxnSpPr>
              <p:nvPr/>
            </p:nvCxnSpPr>
            <p:spPr>
              <a:xfrm rot="10800000" flipH="1">
                <a:off x="1144725" y="-63481"/>
                <a:ext cx="1300800" cy="50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665" name="Google Shape;665;p13"/>
              <p:cNvSpPr/>
              <p:nvPr/>
            </p:nvSpPr>
            <p:spPr>
              <a:xfrm>
                <a:off x="-460575" y="540519"/>
                <a:ext cx="157500" cy="1575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cxnSp>
            <p:nvCxnSpPr>
              <p:cNvPr id="666" name="Google Shape;666;p13"/>
              <p:cNvCxnSpPr>
                <a:stCxn id="665" idx="0"/>
                <a:endCxn id="646" idx="3"/>
              </p:cNvCxnSpPr>
              <p:nvPr/>
            </p:nvCxnSpPr>
            <p:spPr>
              <a:xfrm rot="10800000" flipH="1">
                <a:off x="-381825" y="-536781"/>
                <a:ext cx="466500" cy="1077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67" name="Google Shape;667;p13"/>
              <p:cNvCxnSpPr>
                <a:stCxn id="665" idx="6"/>
                <a:endCxn id="644" idx="3"/>
              </p:cNvCxnSpPr>
              <p:nvPr/>
            </p:nvCxnSpPr>
            <p:spPr>
              <a:xfrm rot="10800000" flipH="1">
                <a:off x="-303075" y="443769"/>
                <a:ext cx="651000" cy="175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68" name="Google Shape;668;p13"/>
              <p:cNvCxnSpPr>
                <a:stCxn id="665" idx="5"/>
                <a:endCxn id="648" idx="1"/>
              </p:cNvCxnSpPr>
              <p:nvPr/>
            </p:nvCxnSpPr>
            <p:spPr>
              <a:xfrm>
                <a:off x="-326140" y="674953"/>
                <a:ext cx="464700" cy="224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69" name="Google Shape;669;p13"/>
              <p:cNvCxnSpPr>
                <a:stCxn id="665" idx="5"/>
                <a:endCxn id="647" idx="1"/>
              </p:cNvCxnSpPr>
              <p:nvPr/>
            </p:nvCxnSpPr>
            <p:spPr>
              <a:xfrm>
                <a:off x="-326140" y="674953"/>
                <a:ext cx="439500" cy="1841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658" name="Google Shape;658;p13"/>
              <p:cNvSpPr/>
              <p:nvPr/>
            </p:nvSpPr>
            <p:spPr>
              <a:xfrm>
                <a:off x="779775" y="170338"/>
                <a:ext cx="114600" cy="114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644" name="Google Shape;644;p13"/>
              <p:cNvSpPr/>
              <p:nvPr/>
            </p:nvSpPr>
            <p:spPr>
              <a:xfrm>
                <a:off x="335101" y="369758"/>
                <a:ext cx="86700" cy="867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  <p:grpSp>
          <p:nvGrpSpPr>
            <p:cNvPr id="670" name="Google Shape;670;p13"/>
            <p:cNvGrpSpPr/>
            <p:nvPr/>
          </p:nvGrpSpPr>
          <p:grpSpPr>
            <a:xfrm rot="459949">
              <a:off x="-831023" y="4514858"/>
              <a:ext cx="4123087" cy="2656599"/>
              <a:chOff x="720013" y="4544655"/>
              <a:chExt cx="4122933" cy="2656500"/>
            </a:xfrm>
          </p:grpSpPr>
          <p:sp>
            <p:nvSpPr>
              <p:cNvPr id="671" name="Google Shape;671;p13"/>
              <p:cNvSpPr/>
              <p:nvPr/>
            </p:nvSpPr>
            <p:spPr>
              <a:xfrm rot="-9417549">
                <a:off x="4549660" y="4701311"/>
                <a:ext cx="128773" cy="128773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672" name="Google Shape;672;p13"/>
              <p:cNvSpPr/>
              <p:nvPr/>
            </p:nvSpPr>
            <p:spPr>
              <a:xfrm rot="-9417549">
                <a:off x="1761182" y="4936441"/>
                <a:ext cx="128773" cy="128773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673" name="Google Shape;673;p13"/>
              <p:cNvSpPr/>
              <p:nvPr/>
            </p:nvSpPr>
            <p:spPr>
              <a:xfrm rot="-9421326">
                <a:off x="3012797" y="4851722"/>
                <a:ext cx="265897" cy="265897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674" name="Google Shape;674;p13"/>
              <p:cNvSpPr/>
              <p:nvPr/>
            </p:nvSpPr>
            <p:spPr>
              <a:xfrm rot="-9414352">
                <a:off x="2945862" y="6000076"/>
                <a:ext cx="86426" cy="86426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675" name="Google Shape;675;p13"/>
              <p:cNvSpPr/>
              <p:nvPr/>
            </p:nvSpPr>
            <p:spPr>
              <a:xfrm rot="-9422930">
                <a:off x="3430718" y="6873877"/>
                <a:ext cx="63855" cy="63855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676" name="Google Shape;676;p13"/>
              <p:cNvSpPr/>
              <p:nvPr/>
            </p:nvSpPr>
            <p:spPr>
              <a:xfrm rot="-9414352">
                <a:off x="1807960" y="6172505"/>
                <a:ext cx="86426" cy="86426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677" name="Google Shape;677;p13"/>
              <p:cNvSpPr/>
              <p:nvPr/>
            </p:nvSpPr>
            <p:spPr>
              <a:xfrm rot="-9414352">
                <a:off x="3731053" y="4665484"/>
                <a:ext cx="86426" cy="86426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678" name="Google Shape;678;p13"/>
              <p:cNvSpPr/>
              <p:nvPr/>
            </p:nvSpPr>
            <p:spPr>
              <a:xfrm rot="-9421558">
                <a:off x="740331" y="4726434"/>
                <a:ext cx="130664" cy="130664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cxnSp>
            <p:nvCxnSpPr>
              <p:cNvPr id="679" name="Google Shape;679;p13"/>
              <p:cNvCxnSpPr>
                <a:stCxn id="675" idx="5"/>
                <a:endCxn id="674" idx="1"/>
              </p:cNvCxnSpPr>
              <p:nvPr/>
            </p:nvCxnSpPr>
            <p:spPr>
              <a:xfrm rot="10340870">
                <a:off x="3060066" y="6057182"/>
                <a:ext cx="335689" cy="845161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80" name="Google Shape;680;p13"/>
              <p:cNvCxnSpPr>
                <a:stCxn id="676" idx="4"/>
                <a:endCxn id="674" idx="7"/>
              </p:cNvCxnSpPr>
              <p:nvPr/>
            </p:nvCxnSpPr>
            <p:spPr>
              <a:xfrm rot="-459755">
                <a:off x="1865221" y="6103386"/>
                <a:ext cx="1086704" cy="28766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81" name="Google Shape;681;p13"/>
              <p:cNvCxnSpPr>
                <a:stCxn id="671" idx="0"/>
                <a:endCxn id="675" idx="3"/>
              </p:cNvCxnSpPr>
              <p:nvPr/>
            </p:nvCxnSpPr>
            <p:spPr>
              <a:xfrm rot="-459979" flipH="1">
                <a:off x="3359205" y="4907332"/>
                <a:ext cx="1362781" cy="1904031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82" name="Google Shape;682;p13"/>
              <p:cNvCxnSpPr>
                <a:stCxn id="675" idx="7"/>
                <a:endCxn id="676" idx="2"/>
              </p:cNvCxnSpPr>
              <p:nvPr/>
            </p:nvCxnSpPr>
            <p:spPr>
              <a:xfrm rot="10340005">
                <a:off x="1943581" y="6132795"/>
                <a:ext cx="1436945" cy="88479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83" name="Google Shape;683;p13"/>
              <p:cNvCxnSpPr>
                <a:stCxn id="676" idx="6"/>
                <a:endCxn id="672" idx="1"/>
              </p:cNvCxnSpPr>
              <p:nvPr/>
            </p:nvCxnSpPr>
            <p:spPr>
              <a:xfrm rot="10342167" flipH="1">
                <a:off x="1735733" y="5068157"/>
                <a:ext cx="189781" cy="1123022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84" name="Google Shape;684;p13"/>
              <p:cNvCxnSpPr>
                <a:stCxn id="674" idx="5"/>
                <a:endCxn id="672" idx="1"/>
              </p:cNvCxnSpPr>
              <p:nvPr/>
            </p:nvCxnSpPr>
            <p:spPr>
              <a:xfrm rot="10340111">
                <a:off x="1917642" y="4989902"/>
                <a:ext cx="987422" cy="1083988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85" name="Google Shape;685;p13"/>
              <p:cNvCxnSpPr>
                <a:stCxn id="671" idx="6"/>
                <a:endCxn id="677" idx="3"/>
              </p:cNvCxnSpPr>
              <p:nvPr/>
            </p:nvCxnSpPr>
            <p:spPr>
              <a:xfrm rot="10340667">
                <a:off x="3820904" y="4643394"/>
                <a:ext cx="727383" cy="146206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86" name="Google Shape;686;p13"/>
              <p:cNvCxnSpPr>
                <a:stCxn id="671" idx="7"/>
                <a:endCxn id="674" idx="3"/>
              </p:cNvCxnSpPr>
              <p:nvPr/>
            </p:nvCxnSpPr>
            <p:spPr>
              <a:xfrm rot="-459621" flipH="1">
                <a:off x="2953399" y="4896950"/>
                <a:ext cx="1676663" cy="1022849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87" name="Google Shape;687;p13"/>
              <p:cNvCxnSpPr>
                <a:stCxn id="677" idx="7"/>
                <a:endCxn id="673" idx="3"/>
              </p:cNvCxnSpPr>
              <p:nvPr/>
            </p:nvCxnSpPr>
            <p:spPr>
              <a:xfrm rot="-458883" flipH="1">
                <a:off x="3256947" y="4756715"/>
                <a:ext cx="489151" cy="146206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88" name="Google Shape;688;p13"/>
              <p:cNvCxnSpPr>
                <a:stCxn id="673" idx="0"/>
                <a:endCxn id="674" idx="5"/>
              </p:cNvCxnSpPr>
              <p:nvPr/>
            </p:nvCxnSpPr>
            <p:spPr>
              <a:xfrm rot="-457956" flipH="1">
                <a:off x="2913686" y="5119069"/>
                <a:ext cx="239421" cy="872103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89" name="Google Shape;689;p13"/>
              <p:cNvCxnSpPr>
                <a:stCxn id="678" idx="2"/>
                <a:endCxn id="672" idx="6"/>
              </p:cNvCxnSpPr>
              <p:nvPr/>
            </p:nvCxnSpPr>
            <p:spPr>
              <a:xfrm rot="-459512">
                <a:off x="880378" y="4757982"/>
                <a:ext cx="871171" cy="276969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90" name="Google Shape;690;p13"/>
              <p:cNvCxnSpPr>
                <a:stCxn id="675" idx="6"/>
                <a:endCxn id="678" idx="1"/>
              </p:cNvCxnSpPr>
              <p:nvPr/>
            </p:nvCxnSpPr>
            <p:spPr>
              <a:xfrm rot="10340068">
                <a:off x="977936" y="4687960"/>
                <a:ext cx="2307521" cy="2369889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691" name="Google Shape;691;p13"/>
              <p:cNvSpPr/>
              <p:nvPr/>
            </p:nvSpPr>
            <p:spPr>
              <a:xfrm rot="-9414352">
                <a:off x="1960639" y="4664187"/>
                <a:ext cx="86426" cy="86426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cxnSp>
            <p:nvCxnSpPr>
              <p:cNvPr id="692" name="Google Shape;692;p13"/>
              <p:cNvCxnSpPr>
                <a:stCxn id="678" idx="3"/>
                <a:endCxn id="691" idx="7"/>
              </p:cNvCxnSpPr>
              <p:nvPr/>
            </p:nvCxnSpPr>
            <p:spPr>
              <a:xfrm rot="-459667">
                <a:off x="868246" y="4693901"/>
                <a:ext cx="1093662" cy="102929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93" name="Google Shape;693;p13"/>
              <p:cNvCxnSpPr>
                <a:stCxn id="691" idx="2"/>
                <a:endCxn id="673" idx="6"/>
              </p:cNvCxnSpPr>
              <p:nvPr/>
            </p:nvCxnSpPr>
            <p:spPr>
              <a:xfrm rot="-459508">
                <a:off x="2061896" y="4659992"/>
                <a:ext cx="943213" cy="337216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94" name="Google Shape;694;p13"/>
              <p:cNvCxnSpPr>
                <a:stCxn id="691" idx="0"/>
                <a:endCxn id="672" idx="4"/>
              </p:cNvCxnSpPr>
              <p:nvPr/>
            </p:nvCxnSpPr>
            <p:spPr>
              <a:xfrm rot="-463310" flipH="1">
                <a:off x="1838574" y="4757163"/>
                <a:ext cx="160758" cy="174674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95" name="Google Shape;695;p13"/>
              <p:cNvCxnSpPr>
                <a:stCxn id="691" idx="1"/>
                <a:endCxn id="674" idx="5"/>
              </p:cNvCxnSpPr>
              <p:nvPr/>
            </p:nvCxnSpPr>
            <p:spPr>
              <a:xfrm rot="-459275">
                <a:off x="2108012" y="4689612"/>
                <a:ext cx="777024" cy="1371563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696" name="Google Shape;696;p13"/>
              <p:cNvSpPr/>
              <p:nvPr/>
            </p:nvSpPr>
            <p:spPr>
              <a:xfrm rot="-9417549">
                <a:off x="3933996" y="4880048"/>
                <a:ext cx="128773" cy="128773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cxnSp>
            <p:nvCxnSpPr>
              <p:cNvPr id="697" name="Google Shape;697;p13"/>
              <p:cNvCxnSpPr>
                <a:stCxn id="673" idx="2"/>
                <a:endCxn id="696" idx="7"/>
              </p:cNvCxnSpPr>
              <p:nvPr/>
            </p:nvCxnSpPr>
            <p:spPr>
              <a:xfrm rot="-460738">
                <a:off x="3266626" y="4991469"/>
                <a:ext cx="673540" cy="22105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98" name="Google Shape;698;p13"/>
              <p:cNvCxnSpPr>
                <a:stCxn id="696" idx="3"/>
                <a:endCxn id="671" idx="7"/>
              </p:cNvCxnSpPr>
              <p:nvPr/>
            </p:nvCxnSpPr>
            <p:spPr>
              <a:xfrm rot="10340841" flipH="1">
                <a:off x="4051630" y="4823477"/>
                <a:ext cx="509135" cy="6326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99" name="Google Shape;699;p13"/>
              <p:cNvCxnSpPr>
                <a:stCxn id="674" idx="4"/>
                <a:endCxn id="696" idx="0"/>
              </p:cNvCxnSpPr>
              <p:nvPr/>
            </p:nvCxnSpPr>
            <p:spPr>
              <a:xfrm rot="10339578" flipH="1">
                <a:off x="2943686" y="5072692"/>
                <a:ext cx="1091878" cy="861794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1"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14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702" name="Google Shape;702;p14"/>
          <p:cNvGrpSpPr/>
          <p:nvPr/>
        </p:nvGrpSpPr>
        <p:grpSpPr>
          <a:xfrm>
            <a:off x="190301" y="174004"/>
            <a:ext cx="8808974" cy="4007621"/>
            <a:chOff x="190301" y="174004"/>
            <a:chExt cx="8808974" cy="4007621"/>
          </a:xfrm>
        </p:grpSpPr>
        <p:grpSp>
          <p:nvGrpSpPr>
            <p:cNvPr id="703" name="Google Shape;703;p14"/>
            <p:cNvGrpSpPr/>
            <p:nvPr/>
          </p:nvGrpSpPr>
          <p:grpSpPr>
            <a:xfrm rot="10800000">
              <a:off x="190301" y="3858950"/>
              <a:ext cx="298275" cy="322675"/>
              <a:chOff x="8667225" y="681525"/>
              <a:chExt cx="298275" cy="322675"/>
            </a:xfrm>
          </p:grpSpPr>
          <p:sp>
            <p:nvSpPr>
              <p:cNvPr id="704" name="Google Shape;704;p14"/>
              <p:cNvSpPr/>
              <p:nvPr/>
            </p:nvSpPr>
            <p:spPr>
              <a:xfrm rot="10800000">
                <a:off x="8667225" y="821625"/>
                <a:ext cx="86700" cy="867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705" name="Google Shape;705;p14"/>
              <p:cNvSpPr/>
              <p:nvPr/>
            </p:nvSpPr>
            <p:spPr>
              <a:xfrm rot="10800000">
                <a:off x="8825400" y="681525"/>
                <a:ext cx="140100" cy="140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706" name="Google Shape;706;p14"/>
              <p:cNvSpPr/>
              <p:nvPr/>
            </p:nvSpPr>
            <p:spPr>
              <a:xfrm rot="10800000">
                <a:off x="8869800" y="952900"/>
                <a:ext cx="51300" cy="51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  <p:grpSp>
          <p:nvGrpSpPr>
            <p:cNvPr id="707" name="Google Shape;707;p14"/>
            <p:cNvGrpSpPr/>
            <p:nvPr/>
          </p:nvGrpSpPr>
          <p:grpSpPr>
            <a:xfrm rot="-5139163">
              <a:off x="8591694" y="201328"/>
              <a:ext cx="406266" cy="379191"/>
              <a:chOff x="140150" y="4657175"/>
              <a:chExt cx="406275" cy="379200"/>
            </a:xfrm>
          </p:grpSpPr>
          <p:sp>
            <p:nvSpPr>
              <p:cNvPr id="708" name="Google Shape;708;p14"/>
              <p:cNvSpPr/>
              <p:nvPr/>
            </p:nvSpPr>
            <p:spPr>
              <a:xfrm rot="10800000">
                <a:off x="140150" y="4949675"/>
                <a:ext cx="86700" cy="867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709" name="Google Shape;709;p14"/>
              <p:cNvSpPr/>
              <p:nvPr/>
            </p:nvSpPr>
            <p:spPr>
              <a:xfrm rot="10800000">
                <a:off x="298325" y="4657175"/>
                <a:ext cx="140100" cy="1401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710" name="Google Shape;710;p14"/>
              <p:cNvSpPr/>
              <p:nvPr/>
            </p:nvSpPr>
            <p:spPr>
              <a:xfrm rot="10800000">
                <a:off x="495125" y="4852350"/>
                <a:ext cx="51300" cy="51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711" name="Google Shape;711;p14"/>
              <p:cNvSpPr/>
              <p:nvPr/>
            </p:nvSpPr>
            <p:spPr>
              <a:xfrm rot="10800000">
                <a:off x="165050" y="4657175"/>
                <a:ext cx="51300" cy="513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</p:grpSp>
      <p:grpSp>
        <p:nvGrpSpPr>
          <p:cNvPr id="712" name="Google Shape;712;p14"/>
          <p:cNvGrpSpPr/>
          <p:nvPr/>
        </p:nvGrpSpPr>
        <p:grpSpPr>
          <a:xfrm>
            <a:off x="115024" y="-2374836"/>
            <a:ext cx="8971639" cy="9886184"/>
            <a:chOff x="115024" y="-2374836"/>
            <a:chExt cx="8971639" cy="9886184"/>
          </a:xfrm>
        </p:grpSpPr>
        <p:grpSp>
          <p:nvGrpSpPr>
            <p:cNvPr id="713" name="Google Shape;713;p14"/>
            <p:cNvGrpSpPr/>
            <p:nvPr/>
          </p:nvGrpSpPr>
          <p:grpSpPr>
            <a:xfrm flipH="1">
              <a:off x="115024" y="-2374836"/>
              <a:ext cx="3687215" cy="3485542"/>
              <a:chOff x="5337386" y="-2374836"/>
              <a:chExt cx="3687215" cy="3485542"/>
            </a:xfrm>
          </p:grpSpPr>
          <p:sp>
            <p:nvSpPr>
              <p:cNvPr id="714" name="Google Shape;714;p14"/>
              <p:cNvSpPr/>
              <p:nvPr/>
            </p:nvSpPr>
            <p:spPr>
              <a:xfrm rot="9698973">
                <a:off x="8256504" y="-2357857"/>
                <a:ext cx="128642" cy="128642"/>
              </a:xfrm>
              <a:prstGeom prst="ellipse">
                <a:avLst/>
              </a:pr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715" name="Google Shape;715;p14"/>
              <p:cNvSpPr/>
              <p:nvPr/>
            </p:nvSpPr>
            <p:spPr>
              <a:xfrm rot="9699868">
                <a:off x="6325487" y="-94127"/>
                <a:ext cx="164028" cy="164028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716" name="Google Shape;716;p14"/>
              <p:cNvSpPr/>
              <p:nvPr/>
            </p:nvSpPr>
            <p:spPr>
              <a:xfrm rot="9695130">
                <a:off x="7230532" y="-1291785"/>
                <a:ext cx="265916" cy="265916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717" name="Google Shape;717;p14"/>
              <p:cNvSpPr/>
              <p:nvPr/>
            </p:nvSpPr>
            <p:spPr>
              <a:xfrm rot="9708981">
                <a:off x="8013809" y="-151576"/>
                <a:ext cx="86521" cy="86521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718" name="Google Shape;718;p14"/>
              <p:cNvSpPr/>
              <p:nvPr/>
            </p:nvSpPr>
            <p:spPr>
              <a:xfrm rot="9699377">
                <a:off x="8889724" y="131264"/>
                <a:ext cx="119155" cy="119155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719" name="Google Shape;719;p14"/>
              <p:cNvSpPr/>
              <p:nvPr/>
            </p:nvSpPr>
            <p:spPr>
              <a:xfrm rot="-9307649">
                <a:off x="7169475" y="191656"/>
                <a:ext cx="86305" cy="8630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720" name="Google Shape;720;p14"/>
              <p:cNvSpPr/>
              <p:nvPr/>
            </p:nvSpPr>
            <p:spPr>
              <a:xfrm rot="9708981">
                <a:off x="7609568" y="-1824766"/>
                <a:ext cx="86521" cy="86521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721" name="Google Shape;721;p14"/>
              <p:cNvSpPr/>
              <p:nvPr/>
            </p:nvSpPr>
            <p:spPr>
              <a:xfrm rot="9698900">
                <a:off x="5354617" y="277974"/>
                <a:ext cx="130539" cy="130539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cxnSp>
            <p:nvCxnSpPr>
              <p:cNvPr id="722" name="Google Shape;722;p14"/>
              <p:cNvCxnSpPr>
                <a:stCxn id="718" idx="5"/>
                <a:endCxn id="717" idx="1"/>
              </p:cNvCxnSpPr>
              <p:nvPr/>
            </p:nvCxnSpPr>
            <p:spPr>
              <a:xfrm rot="10800000">
                <a:off x="8095656" y="-88788"/>
                <a:ext cx="800400" cy="252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23" name="Google Shape;723;p14"/>
              <p:cNvCxnSpPr>
                <a:stCxn id="719" idx="4"/>
                <a:endCxn id="717" idx="6"/>
              </p:cNvCxnSpPr>
              <p:nvPr/>
            </p:nvCxnSpPr>
            <p:spPr>
              <a:xfrm rot="10800000" flipH="1">
                <a:off x="7230777" y="-94742"/>
                <a:ext cx="785100" cy="290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24" name="Google Shape;724;p14"/>
              <p:cNvCxnSpPr>
                <a:stCxn id="714" idx="0"/>
                <a:endCxn id="718" idx="4"/>
              </p:cNvCxnSpPr>
              <p:nvPr/>
            </p:nvCxnSpPr>
            <p:spPr>
              <a:xfrm>
                <a:off x="8341075" y="-2232486"/>
                <a:ext cx="589500" cy="2366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25" name="Google Shape;725;p14"/>
              <p:cNvCxnSpPr>
                <a:stCxn id="718" idx="6"/>
                <a:endCxn id="719" idx="2"/>
              </p:cNvCxnSpPr>
              <p:nvPr/>
            </p:nvCxnSpPr>
            <p:spPr>
              <a:xfrm flipH="1">
                <a:off x="7251752" y="209591"/>
                <a:ext cx="1641000" cy="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26" name="Google Shape;726;p14"/>
              <p:cNvCxnSpPr>
                <a:stCxn id="719" idx="6"/>
                <a:endCxn id="715" idx="1"/>
              </p:cNvCxnSpPr>
              <p:nvPr/>
            </p:nvCxnSpPr>
            <p:spPr>
              <a:xfrm rot="10800000">
                <a:off x="6480777" y="24658"/>
                <a:ext cx="692700" cy="192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27" name="Google Shape;727;p14"/>
              <p:cNvCxnSpPr>
                <a:stCxn id="717" idx="6"/>
                <a:endCxn id="715" idx="1"/>
              </p:cNvCxnSpPr>
              <p:nvPr/>
            </p:nvCxnSpPr>
            <p:spPr>
              <a:xfrm flipH="1">
                <a:off x="6480870" y="-94816"/>
                <a:ext cx="1535100" cy="119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28" name="Google Shape;728;p14"/>
              <p:cNvCxnSpPr>
                <a:stCxn id="714" idx="6"/>
                <a:endCxn id="720" idx="3"/>
              </p:cNvCxnSpPr>
              <p:nvPr/>
            </p:nvCxnSpPr>
            <p:spPr>
              <a:xfrm flipH="1">
                <a:off x="7672375" y="-2273286"/>
                <a:ext cx="587400" cy="453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29" name="Google Shape;729;p14"/>
              <p:cNvCxnSpPr>
                <a:stCxn id="714" idx="7"/>
                <a:endCxn id="717" idx="4"/>
              </p:cNvCxnSpPr>
              <p:nvPr/>
            </p:nvCxnSpPr>
            <p:spPr>
              <a:xfrm flipH="1">
                <a:off x="8043575" y="-2236048"/>
                <a:ext cx="248400" cy="2086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30" name="Google Shape;730;p14"/>
              <p:cNvCxnSpPr>
                <a:stCxn id="720" idx="7"/>
                <a:endCxn id="716" idx="3"/>
              </p:cNvCxnSpPr>
              <p:nvPr/>
            </p:nvCxnSpPr>
            <p:spPr>
              <a:xfrm flipH="1">
                <a:off x="7423012" y="-1742897"/>
                <a:ext cx="210300" cy="465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31" name="Google Shape;731;p14"/>
              <p:cNvCxnSpPr>
                <a:stCxn id="716" idx="0"/>
                <a:endCxn id="717" idx="4"/>
              </p:cNvCxnSpPr>
              <p:nvPr/>
            </p:nvCxnSpPr>
            <p:spPr>
              <a:xfrm>
                <a:off x="7405490" y="-1032677"/>
                <a:ext cx="638100" cy="883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32" name="Google Shape;732;p14"/>
              <p:cNvCxnSpPr>
                <a:stCxn id="721" idx="2"/>
                <a:endCxn id="715" idx="6"/>
              </p:cNvCxnSpPr>
              <p:nvPr/>
            </p:nvCxnSpPr>
            <p:spPr>
              <a:xfrm rot="10800000" flipH="1">
                <a:off x="5481836" y="13694"/>
                <a:ext cx="847800" cy="309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33" name="Google Shape;733;p14"/>
              <p:cNvCxnSpPr>
                <a:stCxn id="719" idx="7"/>
                <a:endCxn id="721" idx="1"/>
              </p:cNvCxnSpPr>
              <p:nvPr/>
            </p:nvCxnSpPr>
            <p:spPr>
              <a:xfrm flipH="1">
                <a:off x="5478310" y="249658"/>
                <a:ext cx="1693800" cy="123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734" name="Google Shape;734;p14"/>
              <p:cNvSpPr/>
              <p:nvPr/>
            </p:nvSpPr>
            <p:spPr>
              <a:xfrm rot="9708981">
                <a:off x="6280042" y="-655695"/>
                <a:ext cx="86521" cy="86521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cxnSp>
            <p:nvCxnSpPr>
              <p:cNvPr id="735" name="Google Shape;735;p14"/>
              <p:cNvCxnSpPr>
                <a:stCxn id="721" idx="3"/>
                <a:endCxn id="734" idx="6"/>
              </p:cNvCxnSpPr>
              <p:nvPr/>
            </p:nvCxnSpPr>
            <p:spPr>
              <a:xfrm rot="10800000" flipH="1">
                <a:off x="5449161" y="-598892"/>
                <a:ext cx="833100" cy="88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36" name="Google Shape;736;p14"/>
              <p:cNvCxnSpPr>
                <a:stCxn id="734" idx="2"/>
                <a:endCxn id="716" idx="6"/>
              </p:cNvCxnSpPr>
              <p:nvPr/>
            </p:nvCxnSpPr>
            <p:spPr>
              <a:xfrm rot="10800000" flipH="1">
                <a:off x="6364402" y="-1116735"/>
                <a:ext cx="873000" cy="490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37" name="Google Shape;737;p14"/>
              <p:cNvCxnSpPr>
                <a:stCxn id="734" idx="0"/>
                <a:endCxn id="715" idx="4"/>
              </p:cNvCxnSpPr>
              <p:nvPr/>
            </p:nvCxnSpPr>
            <p:spPr>
              <a:xfrm>
                <a:off x="6336802" y="-571335"/>
                <a:ext cx="45000" cy="481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38" name="Google Shape;738;p14"/>
              <p:cNvCxnSpPr>
                <a:stCxn id="734" idx="1"/>
                <a:endCxn id="717" idx="5"/>
              </p:cNvCxnSpPr>
              <p:nvPr/>
            </p:nvCxnSpPr>
            <p:spPr>
              <a:xfrm>
                <a:off x="6361911" y="-592919"/>
                <a:ext cx="1656600" cy="465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739" name="Google Shape;739;p14"/>
              <p:cNvSpPr/>
              <p:nvPr/>
            </p:nvSpPr>
            <p:spPr>
              <a:xfrm rot="9698973">
                <a:off x="7912582" y="-1816833"/>
                <a:ext cx="128642" cy="128642"/>
              </a:xfrm>
              <a:prstGeom prst="ellipse">
                <a:avLst/>
              </a:prstGeom>
              <a:solidFill>
                <a:srgbClr val="86CF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cxnSp>
            <p:nvCxnSpPr>
              <p:cNvPr id="740" name="Google Shape;740;p14"/>
              <p:cNvCxnSpPr>
                <a:stCxn id="716" idx="2"/>
                <a:endCxn id="739" idx="7"/>
              </p:cNvCxnSpPr>
              <p:nvPr/>
            </p:nvCxnSpPr>
            <p:spPr>
              <a:xfrm rot="10800000" flipH="1">
                <a:off x="7489640" y="-1694927"/>
                <a:ext cx="458400" cy="494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41" name="Google Shape;741;p14"/>
              <p:cNvCxnSpPr>
                <a:stCxn id="739" idx="3"/>
                <a:endCxn id="714" idx="7"/>
              </p:cNvCxnSpPr>
              <p:nvPr/>
            </p:nvCxnSpPr>
            <p:spPr>
              <a:xfrm rot="10800000" flipH="1">
                <a:off x="8005753" y="-2236000"/>
                <a:ext cx="286200" cy="42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42" name="Google Shape;742;p14"/>
              <p:cNvCxnSpPr>
                <a:stCxn id="717" idx="4"/>
                <a:endCxn id="739" idx="0"/>
              </p:cNvCxnSpPr>
              <p:nvPr/>
            </p:nvCxnSpPr>
            <p:spPr>
              <a:xfrm rot="10800000">
                <a:off x="7997070" y="-1691416"/>
                <a:ext cx="46500" cy="1542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743" name="Google Shape;743;p14"/>
              <p:cNvSpPr/>
              <p:nvPr/>
            </p:nvSpPr>
            <p:spPr>
              <a:xfrm rot="9700738">
                <a:off x="8739027" y="840659"/>
                <a:ext cx="238594" cy="238594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cxnSp>
            <p:nvCxnSpPr>
              <p:cNvPr id="744" name="Google Shape;744;p14"/>
              <p:cNvCxnSpPr>
                <a:stCxn id="717" idx="0"/>
                <a:endCxn id="743" idx="4"/>
              </p:cNvCxnSpPr>
              <p:nvPr/>
            </p:nvCxnSpPr>
            <p:spPr>
              <a:xfrm>
                <a:off x="8070570" y="-67216"/>
                <a:ext cx="750300" cy="91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45" name="Google Shape;745;p14"/>
              <p:cNvCxnSpPr>
                <a:stCxn id="718" idx="7"/>
                <a:endCxn id="743" idx="3"/>
              </p:cNvCxnSpPr>
              <p:nvPr/>
            </p:nvCxnSpPr>
            <p:spPr>
              <a:xfrm flipH="1">
                <a:off x="8911773" y="244086"/>
                <a:ext cx="10800" cy="609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746" name="Google Shape;746;p14"/>
            <p:cNvGrpSpPr/>
            <p:nvPr/>
          </p:nvGrpSpPr>
          <p:grpSpPr>
            <a:xfrm>
              <a:off x="4731484" y="3997585"/>
              <a:ext cx="4355179" cy="3513764"/>
              <a:chOff x="720009" y="3852908"/>
              <a:chExt cx="4355179" cy="3513764"/>
            </a:xfrm>
          </p:grpSpPr>
          <p:sp>
            <p:nvSpPr>
              <p:cNvPr id="747" name="Google Shape;747;p14"/>
              <p:cNvSpPr/>
              <p:nvPr/>
            </p:nvSpPr>
            <p:spPr>
              <a:xfrm rot="8759498">
                <a:off x="4842687" y="3890706"/>
                <a:ext cx="194703" cy="194703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748" name="Google Shape;748;p14"/>
              <p:cNvSpPr/>
              <p:nvPr/>
            </p:nvSpPr>
            <p:spPr>
              <a:xfrm rot="8759498">
                <a:off x="2275964" y="6863806"/>
                <a:ext cx="194703" cy="194703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749" name="Google Shape;749;p14"/>
              <p:cNvSpPr/>
              <p:nvPr/>
            </p:nvSpPr>
            <p:spPr>
              <a:xfrm rot="8760064">
                <a:off x="1605200" y="4894668"/>
                <a:ext cx="401304" cy="401304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750" name="Google Shape;750;p14"/>
              <p:cNvSpPr/>
              <p:nvPr/>
            </p:nvSpPr>
            <p:spPr>
              <a:xfrm rot="8752287">
                <a:off x="3601108" y="6091497"/>
                <a:ext cx="130469" cy="130469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751" name="Google Shape;751;p14"/>
              <p:cNvSpPr/>
              <p:nvPr/>
            </p:nvSpPr>
            <p:spPr>
              <a:xfrm rot="8754177">
                <a:off x="4682827" y="4819876"/>
                <a:ext cx="210847" cy="210847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752" name="Google Shape;752;p14"/>
              <p:cNvSpPr/>
              <p:nvPr/>
            </p:nvSpPr>
            <p:spPr>
              <a:xfrm rot="8752287">
                <a:off x="3494792" y="7210837"/>
                <a:ext cx="130469" cy="130469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753" name="Google Shape;753;p14"/>
              <p:cNvSpPr/>
              <p:nvPr/>
            </p:nvSpPr>
            <p:spPr>
              <a:xfrm rot="8752287">
                <a:off x="3265787" y="4938959"/>
                <a:ext cx="130469" cy="130469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754" name="Google Shape;754;p14"/>
              <p:cNvSpPr/>
              <p:nvPr/>
            </p:nvSpPr>
            <p:spPr>
              <a:xfrm rot="8754847">
                <a:off x="1467743" y="6207539"/>
                <a:ext cx="96354" cy="9635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cxnSp>
            <p:nvCxnSpPr>
              <p:cNvPr id="755" name="Google Shape;755;p14"/>
              <p:cNvCxnSpPr>
                <a:stCxn id="752" idx="4"/>
                <a:endCxn id="750" idx="0"/>
              </p:cNvCxnSpPr>
              <p:nvPr/>
            </p:nvCxnSpPr>
            <p:spPr>
              <a:xfrm rot="10800000" flipH="1">
                <a:off x="3523426" y="6210771"/>
                <a:ext cx="179400" cy="1011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56" name="Google Shape;756;p14"/>
              <p:cNvCxnSpPr>
                <a:stCxn id="747" idx="7"/>
                <a:endCxn id="751" idx="3"/>
              </p:cNvCxnSpPr>
              <p:nvPr/>
            </p:nvCxnSpPr>
            <p:spPr>
              <a:xfrm flipH="1">
                <a:off x="4808077" y="4083623"/>
                <a:ext cx="113400" cy="738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57" name="Google Shape;757;p14"/>
              <p:cNvCxnSpPr>
                <a:stCxn id="751" idx="7"/>
                <a:endCxn id="752" idx="2"/>
              </p:cNvCxnSpPr>
              <p:nvPr/>
            </p:nvCxnSpPr>
            <p:spPr>
              <a:xfrm flipH="1">
                <a:off x="3613910" y="5028820"/>
                <a:ext cx="1154400" cy="2210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58" name="Google Shape;758;p14"/>
              <p:cNvCxnSpPr>
                <a:stCxn id="752" idx="6"/>
                <a:endCxn id="748" idx="1"/>
              </p:cNvCxnSpPr>
              <p:nvPr/>
            </p:nvCxnSpPr>
            <p:spPr>
              <a:xfrm rot="10800000">
                <a:off x="2468926" y="6979671"/>
                <a:ext cx="1037100" cy="333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59" name="Google Shape;759;p14"/>
              <p:cNvCxnSpPr>
                <a:stCxn id="750" idx="7"/>
                <a:endCxn id="748" idx="3"/>
              </p:cNvCxnSpPr>
              <p:nvPr/>
            </p:nvCxnSpPr>
            <p:spPr>
              <a:xfrm flipH="1">
                <a:off x="2391939" y="6220795"/>
                <a:ext cx="1262100" cy="644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60" name="Google Shape;760;p14"/>
              <p:cNvCxnSpPr>
                <a:stCxn id="747" idx="6"/>
                <a:endCxn id="753" idx="2"/>
              </p:cNvCxnSpPr>
              <p:nvPr/>
            </p:nvCxnSpPr>
            <p:spPr>
              <a:xfrm flipH="1">
                <a:off x="3385138" y="4042508"/>
                <a:ext cx="1474200" cy="925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61" name="Google Shape;761;p14"/>
              <p:cNvCxnSpPr>
                <a:stCxn id="753" idx="0"/>
                <a:endCxn id="750" idx="2"/>
              </p:cNvCxnSpPr>
              <p:nvPr/>
            </p:nvCxnSpPr>
            <p:spPr>
              <a:xfrm>
                <a:off x="3367622" y="5058194"/>
                <a:ext cx="352800" cy="1062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62" name="Google Shape;762;p14"/>
              <p:cNvCxnSpPr>
                <a:stCxn id="753" idx="5"/>
                <a:endCxn id="749" idx="1"/>
              </p:cNvCxnSpPr>
              <p:nvPr/>
            </p:nvCxnSpPr>
            <p:spPr>
              <a:xfrm flipH="1">
                <a:off x="2002758" y="4991890"/>
                <a:ext cx="1264200" cy="141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63" name="Google Shape;763;p14"/>
              <p:cNvCxnSpPr>
                <a:stCxn id="749" idx="0"/>
                <a:endCxn id="750" idx="5"/>
              </p:cNvCxnSpPr>
              <p:nvPr/>
            </p:nvCxnSpPr>
            <p:spPr>
              <a:xfrm>
                <a:off x="1918052" y="5261670"/>
                <a:ext cx="1684200" cy="882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64" name="Google Shape;764;p14"/>
              <p:cNvCxnSpPr>
                <a:stCxn id="749" idx="7"/>
                <a:endCxn id="754" idx="3"/>
              </p:cNvCxnSpPr>
              <p:nvPr/>
            </p:nvCxnSpPr>
            <p:spPr>
              <a:xfrm flipH="1">
                <a:off x="1525162" y="5292284"/>
                <a:ext cx="242400" cy="916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65" name="Google Shape;765;p14"/>
              <p:cNvCxnSpPr>
                <a:stCxn id="750" idx="6"/>
                <a:endCxn id="754" idx="2"/>
              </p:cNvCxnSpPr>
              <p:nvPr/>
            </p:nvCxnSpPr>
            <p:spPr>
              <a:xfrm flipH="1">
                <a:off x="1555843" y="6193331"/>
                <a:ext cx="2056500" cy="35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66" name="Google Shape;766;p14"/>
              <p:cNvCxnSpPr>
                <a:stCxn id="754" idx="0"/>
                <a:endCxn id="748" idx="4"/>
              </p:cNvCxnSpPr>
              <p:nvPr/>
            </p:nvCxnSpPr>
            <p:spPr>
              <a:xfrm>
                <a:off x="1542920" y="6295616"/>
                <a:ext cx="775800" cy="584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67" name="Google Shape;767;p14"/>
              <p:cNvCxnSpPr>
                <a:stCxn id="752" idx="5"/>
                <a:endCxn id="754" idx="1"/>
              </p:cNvCxnSpPr>
              <p:nvPr/>
            </p:nvCxnSpPr>
            <p:spPr>
              <a:xfrm rot="10800000">
                <a:off x="1563363" y="6264768"/>
                <a:ext cx="1932600" cy="999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68" name="Google Shape;768;p14"/>
              <p:cNvCxnSpPr>
                <a:stCxn id="751" idx="6"/>
                <a:endCxn id="754" idx="1"/>
              </p:cNvCxnSpPr>
              <p:nvPr/>
            </p:nvCxnSpPr>
            <p:spPr>
              <a:xfrm flipH="1">
                <a:off x="1563250" y="4984400"/>
                <a:ext cx="3137700" cy="1280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69" name="Google Shape;769;p14"/>
              <p:cNvCxnSpPr>
                <a:stCxn id="751" idx="5"/>
                <a:endCxn id="753" idx="2"/>
              </p:cNvCxnSpPr>
              <p:nvPr/>
            </p:nvCxnSpPr>
            <p:spPr>
              <a:xfrm flipH="1">
                <a:off x="3385130" y="4905359"/>
                <a:ext cx="1299600" cy="62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70" name="Google Shape;770;p14"/>
              <p:cNvCxnSpPr>
                <a:stCxn id="748" idx="4"/>
                <a:endCxn id="749" idx="7"/>
              </p:cNvCxnSpPr>
              <p:nvPr/>
            </p:nvCxnSpPr>
            <p:spPr>
              <a:xfrm rot="10800000">
                <a:off x="1767465" y="5292257"/>
                <a:ext cx="551400" cy="1588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771" name="Google Shape;771;p14"/>
              <p:cNvSpPr/>
              <p:nvPr/>
            </p:nvSpPr>
            <p:spPr>
              <a:xfrm rot="8752287">
                <a:off x="745374" y="4876732"/>
                <a:ext cx="130469" cy="130469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cxnSp>
            <p:nvCxnSpPr>
              <p:cNvPr id="772" name="Google Shape;772;p14"/>
              <p:cNvCxnSpPr>
                <a:stCxn id="754" idx="4"/>
                <a:endCxn id="771" idx="7"/>
              </p:cNvCxnSpPr>
              <p:nvPr/>
            </p:nvCxnSpPr>
            <p:spPr>
              <a:xfrm rot="10800000">
                <a:off x="798320" y="5005916"/>
                <a:ext cx="690600" cy="1209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73" name="Google Shape;773;p14"/>
              <p:cNvCxnSpPr>
                <a:stCxn id="771" idx="1"/>
                <a:endCxn id="749" idx="5"/>
              </p:cNvCxnSpPr>
              <p:nvPr/>
            </p:nvCxnSpPr>
            <p:spPr>
              <a:xfrm>
                <a:off x="874673" y="4954270"/>
                <a:ext cx="734100" cy="102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774" name="Google Shape;774;p14"/>
              <p:cNvSpPr/>
              <p:nvPr/>
            </p:nvSpPr>
            <p:spPr>
              <a:xfrm rot="8759498">
                <a:off x="1785083" y="4514433"/>
                <a:ext cx="194703" cy="194703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cxnSp>
            <p:nvCxnSpPr>
              <p:cNvPr id="775" name="Google Shape;775;p14"/>
              <p:cNvCxnSpPr>
                <a:stCxn id="771" idx="2"/>
                <a:endCxn id="774" idx="5"/>
              </p:cNvCxnSpPr>
              <p:nvPr/>
            </p:nvCxnSpPr>
            <p:spPr>
              <a:xfrm rot="10800000" flipH="1">
                <a:off x="864609" y="4593367"/>
                <a:ext cx="922200" cy="312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76" name="Google Shape;776;p14"/>
              <p:cNvCxnSpPr>
                <a:stCxn id="774" idx="1"/>
                <a:endCxn id="753" idx="5"/>
              </p:cNvCxnSpPr>
              <p:nvPr/>
            </p:nvCxnSpPr>
            <p:spPr>
              <a:xfrm>
                <a:off x="1977999" y="4630346"/>
                <a:ext cx="1289100" cy="361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77" name="Google Shape;777;p14"/>
              <p:cNvCxnSpPr>
                <a:stCxn id="774" idx="7"/>
                <a:endCxn id="749" idx="3"/>
              </p:cNvCxnSpPr>
              <p:nvPr/>
            </p:nvCxnSpPr>
            <p:spPr>
              <a:xfrm flipH="1">
                <a:off x="1844072" y="4707350"/>
                <a:ext cx="19800" cy="191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11_1">
    <p:spTree>
      <p:nvGrpSpPr>
        <p:cNvPr id="1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5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780" name="Google Shape;780;p15"/>
          <p:cNvGrpSpPr/>
          <p:nvPr/>
        </p:nvGrpSpPr>
        <p:grpSpPr>
          <a:xfrm>
            <a:off x="119476" y="1141150"/>
            <a:ext cx="7318880" cy="3862644"/>
            <a:chOff x="119476" y="1141150"/>
            <a:chExt cx="7318880" cy="3862644"/>
          </a:xfrm>
        </p:grpSpPr>
        <p:grpSp>
          <p:nvGrpSpPr>
            <p:cNvPr id="781" name="Google Shape;781;p15"/>
            <p:cNvGrpSpPr/>
            <p:nvPr/>
          </p:nvGrpSpPr>
          <p:grpSpPr>
            <a:xfrm rot="10800000">
              <a:off x="119476" y="1141150"/>
              <a:ext cx="298275" cy="322675"/>
              <a:chOff x="8667225" y="681525"/>
              <a:chExt cx="298275" cy="322675"/>
            </a:xfrm>
          </p:grpSpPr>
          <p:sp>
            <p:nvSpPr>
              <p:cNvPr id="782" name="Google Shape;782;p15"/>
              <p:cNvSpPr/>
              <p:nvPr/>
            </p:nvSpPr>
            <p:spPr>
              <a:xfrm rot="10800000">
                <a:off x="8667225" y="821625"/>
                <a:ext cx="86700" cy="867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783" name="Google Shape;783;p15"/>
              <p:cNvSpPr/>
              <p:nvPr/>
            </p:nvSpPr>
            <p:spPr>
              <a:xfrm rot="10800000">
                <a:off x="8825400" y="681525"/>
                <a:ext cx="140100" cy="140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784" name="Google Shape;784;p15"/>
              <p:cNvSpPr/>
              <p:nvPr/>
            </p:nvSpPr>
            <p:spPr>
              <a:xfrm rot="10800000">
                <a:off x="8869800" y="952900"/>
                <a:ext cx="51300" cy="51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  <p:grpSp>
          <p:nvGrpSpPr>
            <p:cNvPr id="785" name="Google Shape;785;p15"/>
            <p:cNvGrpSpPr/>
            <p:nvPr/>
          </p:nvGrpSpPr>
          <p:grpSpPr>
            <a:xfrm rot="-5139163">
              <a:off x="6960991" y="4509560"/>
              <a:ext cx="254304" cy="683114"/>
              <a:chOff x="140150" y="4353245"/>
              <a:chExt cx="254310" cy="683130"/>
            </a:xfrm>
          </p:grpSpPr>
          <p:sp>
            <p:nvSpPr>
              <p:cNvPr id="786" name="Google Shape;786;p15"/>
              <p:cNvSpPr/>
              <p:nvPr/>
            </p:nvSpPr>
            <p:spPr>
              <a:xfrm rot="10800000">
                <a:off x="140150" y="4949675"/>
                <a:ext cx="86700" cy="867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787" name="Google Shape;787;p15"/>
              <p:cNvSpPr/>
              <p:nvPr/>
            </p:nvSpPr>
            <p:spPr>
              <a:xfrm rot="10800000">
                <a:off x="146360" y="4668727"/>
                <a:ext cx="140100" cy="1401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788" name="Google Shape;788;p15"/>
              <p:cNvSpPr/>
              <p:nvPr/>
            </p:nvSpPr>
            <p:spPr>
              <a:xfrm rot="10800000">
                <a:off x="343160" y="4863902"/>
                <a:ext cx="51300" cy="51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789" name="Google Shape;789;p15"/>
              <p:cNvSpPr/>
              <p:nvPr/>
            </p:nvSpPr>
            <p:spPr>
              <a:xfrm rot="10800000">
                <a:off x="141945" y="4353245"/>
                <a:ext cx="51300" cy="513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</p:grpSp>
      <p:grpSp>
        <p:nvGrpSpPr>
          <p:cNvPr id="790" name="Google Shape;790;p15"/>
          <p:cNvGrpSpPr/>
          <p:nvPr/>
        </p:nvGrpSpPr>
        <p:grpSpPr>
          <a:xfrm>
            <a:off x="-3264108" y="1062527"/>
            <a:ext cx="12699758" cy="5125916"/>
            <a:chOff x="-3264108" y="1062527"/>
            <a:chExt cx="12699758" cy="5125916"/>
          </a:xfrm>
        </p:grpSpPr>
        <p:grpSp>
          <p:nvGrpSpPr>
            <p:cNvPr id="791" name="Google Shape;791;p15"/>
            <p:cNvGrpSpPr/>
            <p:nvPr/>
          </p:nvGrpSpPr>
          <p:grpSpPr>
            <a:xfrm rot="10800000">
              <a:off x="7825876" y="2716263"/>
              <a:ext cx="1609774" cy="2641456"/>
              <a:chOff x="-225924" y="-192037"/>
              <a:chExt cx="1609774" cy="2641456"/>
            </a:xfrm>
          </p:grpSpPr>
          <p:cxnSp>
            <p:nvCxnSpPr>
              <p:cNvPr id="792" name="Google Shape;792;p15"/>
              <p:cNvCxnSpPr>
                <a:stCxn id="793" idx="7"/>
                <a:endCxn id="794" idx="2"/>
              </p:cNvCxnSpPr>
              <p:nvPr/>
            </p:nvCxnSpPr>
            <p:spPr>
              <a:xfrm rot="10800000" flipH="1">
                <a:off x="332904" y="155655"/>
                <a:ext cx="893400" cy="226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794" name="Google Shape;794;p15"/>
              <p:cNvSpPr/>
              <p:nvPr/>
            </p:nvSpPr>
            <p:spPr>
              <a:xfrm>
                <a:off x="1226350" y="76769"/>
                <a:ext cx="157500" cy="1575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795" name="Google Shape;795;p15"/>
              <p:cNvSpPr/>
              <p:nvPr/>
            </p:nvSpPr>
            <p:spPr>
              <a:xfrm>
                <a:off x="-225924" y="-192037"/>
                <a:ext cx="99900" cy="999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796" name="Google Shape;796;p15"/>
              <p:cNvSpPr/>
              <p:nvPr/>
            </p:nvSpPr>
            <p:spPr>
              <a:xfrm>
                <a:off x="177600" y="2291919"/>
                <a:ext cx="157500" cy="157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797" name="Google Shape;797;p15"/>
              <p:cNvSpPr/>
              <p:nvPr/>
            </p:nvSpPr>
            <p:spPr>
              <a:xfrm>
                <a:off x="734301" y="222187"/>
                <a:ext cx="86700" cy="867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798" name="Google Shape;798;p15"/>
              <p:cNvSpPr/>
              <p:nvPr/>
            </p:nvSpPr>
            <p:spPr>
              <a:xfrm>
                <a:off x="49626" y="886737"/>
                <a:ext cx="86700" cy="867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799" name="Google Shape;799;p15"/>
              <p:cNvSpPr/>
              <p:nvPr/>
            </p:nvSpPr>
            <p:spPr>
              <a:xfrm>
                <a:off x="292075" y="1058069"/>
                <a:ext cx="147900" cy="1479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cxnSp>
            <p:nvCxnSpPr>
              <p:cNvPr id="800" name="Google Shape;800;p15"/>
              <p:cNvCxnSpPr>
                <a:stCxn id="799" idx="4"/>
                <a:endCxn id="796" idx="0"/>
              </p:cNvCxnSpPr>
              <p:nvPr/>
            </p:nvCxnSpPr>
            <p:spPr>
              <a:xfrm flipH="1">
                <a:off x="256225" y="1205969"/>
                <a:ext cx="109800" cy="108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01" name="Google Shape;801;p15"/>
              <p:cNvCxnSpPr>
                <a:stCxn id="798" idx="4"/>
                <a:endCxn id="796" idx="0"/>
              </p:cNvCxnSpPr>
              <p:nvPr/>
            </p:nvCxnSpPr>
            <p:spPr>
              <a:xfrm>
                <a:off x="92976" y="973437"/>
                <a:ext cx="163500" cy="1318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02" name="Google Shape;802;p15"/>
              <p:cNvCxnSpPr>
                <a:stCxn id="798" idx="5"/>
                <a:endCxn id="799" idx="1"/>
              </p:cNvCxnSpPr>
              <p:nvPr/>
            </p:nvCxnSpPr>
            <p:spPr>
              <a:xfrm>
                <a:off x="123629" y="960741"/>
                <a:ext cx="190200" cy="119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03" name="Google Shape;803;p15"/>
              <p:cNvCxnSpPr>
                <a:stCxn id="798" idx="0"/>
                <a:endCxn id="795" idx="4"/>
              </p:cNvCxnSpPr>
              <p:nvPr/>
            </p:nvCxnSpPr>
            <p:spPr>
              <a:xfrm rot="10800000">
                <a:off x="-176124" y="-92163"/>
                <a:ext cx="269100" cy="978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04" name="Google Shape;804;p15"/>
              <p:cNvCxnSpPr>
                <a:stCxn id="798" idx="7"/>
                <a:endCxn id="793" idx="3"/>
              </p:cNvCxnSpPr>
              <p:nvPr/>
            </p:nvCxnSpPr>
            <p:spPr>
              <a:xfrm rot="10800000" flipH="1">
                <a:off x="123629" y="443734"/>
                <a:ext cx="147900" cy="455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05" name="Google Shape;805;p15"/>
              <p:cNvCxnSpPr>
                <a:stCxn id="795" idx="5"/>
                <a:endCxn id="793" idx="1"/>
              </p:cNvCxnSpPr>
              <p:nvPr/>
            </p:nvCxnSpPr>
            <p:spPr>
              <a:xfrm>
                <a:off x="-140654" y="-106767"/>
                <a:ext cx="412200" cy="489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06" name="Google Shape;806;p15"/>
              <p:cNvCxnSpPr>
                <a:stCxn id="795" idx="6"/>
                <a:endCxn id="794" idx="2"/>
              </p:cNvCxnSpPr>
              <p:nvPr/>
            </p:nvCxnSpPr>
            <p:spPr>
              <a:xfrm>
                <a:off x="-126024" y="-142087"/>
                <a:ext cx="1352400" cy="297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07" name="Google Shape;807;p15"/>
              <p:cNvCxnSpPr>
                <a:stCxn id="797" idx="2"/>
                <a:endCxn id="795" idx="5"/>
              </p:cNvCxnSpPr>
              <p:nvPr/>
            </p:nvCxnSpPr>
            <p:spPr>
              <a:xfrm rot="10800000">
                <a:off x="-140799" y="-106763"/>
                <a:ext cx="875100" cy="372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08" name="Google Shape;808;p15"/>
              <p:cNvCxnSpPr>
                <a:stCxn id="799" idx="0"/>
                <a:endCxn id="793" idx="4"/>
              </p:cNvCxnSpPr>
              <p:nvPr/>
            </p:nvCxnSpPr>
            <p:spPr>
              <a:xfrm rot="10800000">
                <a:off x="302125" y="456569"/>
                <a:ext cx="63900" cy="601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09" name="Google Shape;809;p15"/>
              <p:cNvCxnSpPr>
                <a:stCxn id="799" idx="0"/>
                <a:endCxn id="797" idx="3"/>
              </p:cNvCxnSpPr>
              <p:nvPr/>
            </p:nvCxnSpPr>
            <p:spPr>
              <a:xfrm rot="10800000" flipH="1">
                <a:off x="366025" y="296069"/>
                <a:ext cx="381000" cy="762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793" name="Google Shape;793;p15"/>
              <p:cNvSpPr/>
              <p:nvPr/>
            </p:nvSpPr>
            <p:spPr>
              <a:xfrm>
                <a:off x="258901" y="369758"/>
                <a:ext cx="86700" cy="867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  <p:grpSp>
          <p:nvGrpSpPr>
            <p:cNvPr id="810" name="Google Shape;810;p15"/>
            <p:cNvGrpSpPr/>
            <p:nvPr/>
          </p:nvGrpSpPr>
          <p:grpSpPr>
            <a:xfrm rot="2030497">
              <a:off x="-2581586" y="1819329"/>
              <a:ext cx="3816850" cy="3612312"/>
              <a:chOff x="-100549" y="47919"/>
              <a:chExt cx="4607849" cy="4360923"/>
            </a:xfrm>
          </p:grpSpPr>
          <p:sp>
            <p:nvSpPr>
              <p:cNvPr id="811" name="Google Shape;811;p15"/>
              <p:cNvSpPr/>
              <p:nvPr/>
            </p:nvSpPr>
            <p:spPr>
              <a:xfrm rot="10800000">
                <a:off x="4076800" y="2467368"/>
                <a:ext cx="234600" cy="234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812" name="Google Shape;812;p15"/>
              <p:cNvSpPr/>
              <p:nvPr/>
            </p:nvSpPr>
            <p:spPr>
              <a:xfrm rot="10800000">
                <a:off x="1137802" y="3577294"/>
                <a:ext cx="234600" cy="234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813" name="Google Shape;813;p15"/>
              <p:cNvSpPr/>
              <p:nvPr/>
            </p:nvSpPr>
            <p:spPr>
              <a:xfrm rot="10800000">
                <a:off x="1731851" y="997900"/>
                <a:ext cx="484500" cy="4845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814" name="Google Shape;814;p15"/>
              <p:cNvSpPr/>
              <p:nvPr/>
            </p:nvSpPr>
            <p:spPr>
              <a:xfrm rot="10800000">
                <a:off x="2254926" y="2505869"/>
                <a:ext cx="157500" cy="157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815" name="Google Shape;815;p15"/>
              <p:cNvSpPr/>
              <p:nvPr/>
            </p:nvSpPr>
            <p:spPr>
              <a:xfrm rot="10800000">
                <a:off x="3685300" y="3636544"/>
                <a:ext cx="116100" cy="1161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816" name="Google Shape;816;p15"/>
              <p:cNvSpPr/>
              <p:nvPr/>
            </p:nvSpPr>
            <p:spPr>
              <a:xfrm rot="10800000">
                <a:off x="2254926" y="3903969"/>
                <a:ext cx="157500" cy="1575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817" name="Google Shape;817;p15"/>
              <p:cNvSpPr/>
              <p:nvPr/>
            </p:nvSpPr>
            <p:spPr>
              <a:xfrm rot="10800000">
                <a:off x="3125451" y="1436544"/>
                <a:ext cx="157500" cy="1575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818" name="Google Shape;818;p15"/>
              <p:cNvSpPr/>
              <p:nvPr/>
            </p:nvSpPr>
            <p:spPr>
              <a:xfrm rot="10800000">
                <a:off x="447667" y="2351269"/>
                <a:ext cx="116100" cy="116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cxnSp>
            <p:nvCxnSpPr>
              <p:cNvPr id="819" name="Google Shape;819;p15"/>
              <p:cNvCxnSpPr>
                <a:stCxn id="815" idx="5"/>
                <a:endCxn id="814" idx="1"/>
              </p:cNvCxnSpPr>
              <p:nvPr/>
            </p:nvCxnSpPr>
            <p:spPr>
              <a:xfrm rot="8769356">
                <a:off x="2782616" y="2360623"/>
                <a:ext cx="526274" cy="1572747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20" name="Google Shape;820;p15"/>
              <p:cNvCxnSpPr>
                <a:stCxn id="816" idx="4"/>
                <a:endCxn id="814" idx="0"/>
              </p:cNvCxnSpPr>
              <p:nvPr/>
            </p:nvCxnSpPr>
            <p:spPr>
              <a:xfrm rot="8769075" flipH="1">
                <a:off x="1988166" y="2768320"/>
                <a:ext cx="691020" cy="1030498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21" name="Google Shape;821;p15"/>
              <p:cNvCxnSpPr>
                <a:stCxn id="811" idx="6"/>
                <a:endCxn id="814" idx="2"/>
              </p:cNvCxnSpPr>
              <p:nvPr/>
            </p:nvCxnSpPr>
            <p:spPr>
              <a:xfrm rot="8769491">
                <a:off x="2553455" y="2121214"/>
                <a:ext cx="1382290" cy="926908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22" name="Google Shape;822;p15"/>
              <p:cNvCxnSpPr>
                <a:stCxn id="811" idx="0"/>
                <a:endCxn id="815" idx="3"/>
              </p:cNvCxnSpPr>
              <p:nvPr/>
            </p:nvCxnSpPr>
            <p:spPr>
              <a:xfrm rot="-2030280" flipH="1">
                <a:off x="3554311" y="2896576"/>
                <a:ext cx="870078" cy="562385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23" name="Google Shape;823;p15"/>
              <p:cNvCxnSpPr>
                <a:stCxn id="815" idx="7"/>
                <a:endCxn id="816" idx="2"/>
              </p:cNvCxnSpPr>
              <p:nvPr/>
            </p:nvCxnSpPr>
            <p:spPr>
              <a:xfrm rot="8769605">
                <a:off x="2452857" y="3602445"/>
                <a:ext cx="1208890" cy="513294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24" name="Google Shape;824;p15"/>
              <p:cNvCxnSpPr>
                <a:stCxn id="816" idx="6"/>
                <a:endCxn id="812" idx="1"/>
              </p:cNvCxnSpPr>
              <p:nvPr/>
            </p:nvCxnSpPr>
            <p:spPr>
              <a:xfrm rot="8768875">
                <a:off x="1472857" y="3539834"/>
                <a:ext cx="647338" cy="680869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25" name="Google Shape;825;p15"/>
              <p:cNvCxnSpPr>
                <a:stCxn id="814" idx="7"/>
                <a:endCxn id="812" idx="3"/>
              </p:cNvCxnSpPr>
              <p:nvPr/>
            </p:nvCxnSpPr>
            <p:spPr>
              <a:xfrm rot="-2030278" flipH="1">
                <a:off x="1147266" y="2984238"/>
                <a:ext cx="1321550" cy="283231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26" name="Google Shape;826;p15"/>
              <p:cNvCxnSpPr>
                <a:stCxn id="811" idx="5"/>
                <a:endCxn id="817" idx="1"/>
              </p:cNvCxnSpPr>
              <p:nvPr/>
            </p:nvCxnSpPr>
            <p:spPr>
              <a:xfrm rot="8769493">
                <a:off x="3591334" y="1412692"/>
                <a:ext cx="188543" cy="1247164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27" name="Google Shape;827;p15"/>
              <p:cNvCxnSpPr>
                <a:stCxn id="817" idx="7"/>
                <a:endCxn id="814" idx="3"/>
              </p:cNvCxnSpPr>
              <p:nvPr/>
            </p:nvCxnSpPr>
            <p:spPr>
              <a:xfrm rot="-2030495" flipH="1">
                <a:off x="2186803" y="1863549"/>
                <a:ext cx="1164126" cy="37276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28" name="Google Shape;828;p15"/>
              <p:cNvCxnSpPr>
                <a:stCxn id="817" idx="5"/>
                <a:endCxn id="813" idx="2"/>
              </p:cNvCxnSpPr>
              <p:nvPr/>
            </p:nvCxnSpPr>
            <p:spPr>
              <a:xfrm rot="8769821">
                <a:off x="2356510" y="999099"/>
                <a:ext cx="651914" cy="701421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29" name="Google Shape;829;p15"/>
              <p:cNvCxnSpPr>
                <a:stCxn id="813" idx="0"/>
                <a:endCxn id="814" idx="5"/>
              </p:cNvCxnSpPr>
              <p:nvPr/>
            </p:nvCxnSpPr>
            <p:spPr>
              <a:xfrm rot="-2029195" flipH="1">
                <a:off x="1960847" y="1486358"/>
                <a:ext cx="330408" cy="1038486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30" name="Google Shape;830;p15"/>
              <p:cNvCxnSpPr>
                <a:stCxn id="813" idx="7"/>
                <a:endCxn id="818" idx="3"/>
              </p:cNvCxnSpPr>
              <p:nvPr/>
            </p:nvCxnSpPr>
            <p:spPr>
              <a:xfrm rot="-2030477" flipH="1">
                <a:off x="386634" y="1842270"/>
                <a:ext cx="1576242" cy="95353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31" name="Google Shape;831;p15"/>
              <p:cNvCxnSpPr>
                <a:stCxn id="814" idx="6"/>
                <a:endCxn id="818" idx="2"/>
              </p:cNvCxnSpPr>
              <p:nvPr/>
            </p:nvCxnSpPr>
            <p:spPr>
              <a:xfrm rot="8769842">
                <a:off x="755690" y="1953080"/>
                <a:ext cx="1307072" cy="1087577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32" name="Google Shape;832;p15"/>
              <p:cNvCxnSpPr>
                <a:stCxn id="818" idx="0"/>
                <a:endCxn id="812" idx="5"/>
              </p:cNvCxnSpPr>
              <p:nvPr/>
            </p:nvCxnSpPr>
            <p:spPr>
              <a:xfrm rot="-2024821" flipH="1">
                <a:off x="797015" y="2378694"/>
                <a:ext cx="83704" cy="132155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33" name="Google Shape;833;p15"/>
              <p:cNvCxnSpPr>
                <a:stCxn id="815" idx="4"/>
                <a:endCxn id="813" idx="1"/>
              </p:cNvCxnSpPr>
              <p:nvPr/>
            </p:nvCxnSpPr>
            <p:spPr>
              <a:xfrm rot="8775347">
                <a:off x="2900285" y="1155017"/>
                <a:ext cx="88031" cy="2737955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34" name="Google Shape;834;p15"/>
              <p:cNvCxnSpPr>
                <a:stCxn id="812" idx="4"/>
                <a:endCxn id="813" idx="7"/>
              </p:cNvCxnSpPr>
              <p:nvPr/>
            </p:nvCxnSpPr>
            <p:spPr>
              <a:xfrm rot="8769813" flipH="1">
                <a:off x="698488" y="1747510"/>
                <a:ext cx="1661027" cy="1493868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35" name="Google Shape;835;p15"/>
              <p:cNvCxnSpPr>
                <a:stCxn id="811" idx="5"/>
                <a:endCxn id="813" idx="1"/>
              </p:cNvCxnSpPr>
              <p:nvPr/>
            </p:nvCxnSpPr>
            <p:spPr>
              <a:xfrm rot="8769113">
                <a:off x="2615603" y="956497"/>
                <a:ext cx="1025506" cy="2000256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836" name="Google Shape;836;p15"/>
              <p:cNvSpPr/>
              <p:nvPr/>
            </p:nvSpPr>
            <p:spPr>
              <a:xfrm rot="10800000">
                <a:off x="873701" y="691869"/>
                <a:ext cx="157500" cy="157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cxnSp>
            <p:nvCxnSpPr>
              <p:cNvPr id="837" name="Google Shape;837;p15"/>
              <p:cNvCxnSpPr>
                <a:stCxn id="818" idx="4"/>
                <a:endCxn id="836" idx="7"/>
              </p:cNvCxnSpPr>
              <p:nvPr/>
            </p:nvCxnSpPr>
            <p:spPr>
              <a:xfrm rot="8769580" flipH="1">
                <a:off x="114237" y="1064376"/>
                <a:ext cx="1173861" cy="1048886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38" name="Google Shape;838;p15"/>
              <p:cNvCxnSpPr>
                <a:stCxn id="836" idx="2"/>
                <a:endCxn id="813" idx="5"/>
              </p:cNvCxnSpPr>
              <p:nvPr/>
            </p:nvCxnSpPr>
            <p:spPr>
              <a:xfrm rot="-2029235">
                <a:off x="1179725" y="581031"/>
                <a:ext cx="474852" cy="677375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39" name="Google Shape;839;p15"/>
              <p:cNvCxnSpPr>
                <a:stCxn id="836" idx="0"/>
                <a:endCxn id="812" idx="4"/>
              </p:cNvCxnSpPr>
              <p:nvPr/>
            </p:nvCxnSpPr>
            <p:spPr>
              <a:xfrm rot="-2030204" flipH="1">
                <a:off x="469943" y="996108"/>
                <a:ext cx="1267716" cy="2434421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40" name="Google Shape;840;p15"/>
              <p:cNvCxnSpPr>
                <a:stCxn id="836" idx="1"/>
                <a:endCxn id="814" idx="5"/>
              </p:cNvCxnSpPr>
              <p:nvPr/>
            </p:nvCxnSpPr>
            <p:spPr>
              <a:xfrm rot="-2032139">
                <a:off x="1589793" y="616894"/>
                <a:ext cx="106586" cy="212132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841" name="Google Shape;841;p15"/>
              <p:cNvSpPr/>
              <p:nvPr/>
            </p:nvSpPr>
            <p:spPr>
              <a:xfrm rot="10800000">
                <a:off x="2346923" y="285337"/>
                <a:ext cx="234600" cy="234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cxnSp>
            <p:nvCxnSpPr>
              <p:cNvPr id="842" name="Google Shape;842;p15"/>
              <p:cNvCxnSpPr>
                <a:stCxn id="836" idx="2"/>
                <a:endCxn id="841" idx="6"/>
              </p:cNvCxnSpPr>
              <p:nvPr/>
            </p:nvCxnSpPr>
            <p:spPr>
              <a:xfrm rot="-2030441">
                <a:off x="1040224" y="373064"/>
                <a:ext cx="1297753" cy="42701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43" name="Google Shape;843;p15"/>
              <p:cNvCxnSpPr>
                <a:stCxn id="841" idx="1"/>
                <a:endCxn id="817" idx="5"/>
              </p:cNvCxnSpPr>
              <p:nvPr/>
            </p:nvCxnSpPr>
            <p:spPr>
              <a:xfrm rot="-2034703" flipH="1">
                <a:off x="2826258" y="400719"/>
                <a:ext cx="43017" cy="1143823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sh"/>
              <a:buChar char="●"/>
              <a:defRPr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sh"/>
              <a:buChar char="○"/>
              <a:defRPr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sh"/>
              <a:buChar char="■"/>
              <a:defRPr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sh"/>
              <a:buChar char="●"/>
              <a:defRPr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sh"/>
              <a:buChar char="○"/>
              <a:defRPr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sh"/>
              <a:buChar char="■"/>
              <a:defRPr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sh"/>
              <a:buChar char="●"/>
              <a:defRPr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sh"/>
              <a:buChar char="○"/>
              <a:defRPr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sh"/>
              <a:buChar char="■"/>
              <a:defRPr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6" r:id="rId5"/>
    <p:sldLayoutId id="2147483658" r:id="rId6"/>
    <p:sldLayoutId id="2147483659" r:id="rId7"/>
    <p:sldLayoutId id="2147483660" r:id="rId8"/>
    <p:sldLayoutId id="2147483661" r:id="rId9"/>
    <p:sldLayoutId id="2147483662" r:id="rId10"/>
    <p:sldLayoutId id="2147483665" r:id="rId11"/>
    <p:sldLayoutId id="2147483668" r:id="rId12"/>
    <p:sldLayoutId id="2147483669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8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5" name="Google Shape;1455;p27"/>
          <p:cNvSpPr txBox="1">
            <a:spLocks noGrp="1"/>
          </p:cNvSpPr>
          <p:nvPr>
            <p:ph type="ctrTitle"/>
          </p:nvPr>
        </p:nvSpPr>
        <p:spPr>
          <a:xfrm>
            <a:off x="800325" y="1468875"/>
            <a:ext cx="7543800" cy="173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OSI Model</a:t>
            </a:r>
            <a:endParaRPr/>
          </a:p>
        </p:txBody>
      </p:sp>
      <p:grpSp>
        <p:nvGrpSpPr>
          <p:cNvPr id="1457" name="Google Shape;1457;p27"/>
          <p:cNvGrpSpPr/>
          <p:nvPr/>
        </p:nvGrpSpPr>
        <p:grpSpPr>
          <a:xfrm>
            <a:off x="5381216" y="943141"/>
            <a:ext cx="401329" cy="434127"/>
            <a:chOff x="8667225" y="681525"/>
            <a:chExt cx="298275" cy="322675"/>
          </a:xfrm>
        </p:grpSpPr>
        <p:sp>
          <p:nvSpPr>
            <p:cNvPr id="1458" name="Google Shape;1458;p27"/>
            <p:cNvSpPr/>
            <p:nvPr/>
          </p:nvSpPr>
          <p:spPr>
            <a:xfrm rot="10800000">
              <a:off x="8667225" y="821625"/>
              <a:ext cx="86700" cy="86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459" name="Google Shape;1459;p27"/>
            <p:cNvSpPr/>
            <p:nvPr/>
          </p:nvSpPr>
          <p:spPr>
            <a:xfrm rot="10800000">
              <a:off x="8825400" y="681525"/>
              <a:ext cx="140100" cy="140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460" name="Google Shape;1460;p27"/>
            <p:cNvSpPr/>
            <p:nvPr/>
          </p:nvSpPr>
          <p:spPr>
            <a:xfrm rot="10800000">
              <a:off x="8869800" y="952900"/>
              <a:ext cx="51300" cy="51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1461" name="Google Shape;1461;p27"/>
          <p:cNvGrpSpPr/>
          <p:nvPr/>
        </p:nvGrpSpPr>
        <p:grpSpPr>
          <a:xfrm rot="-2214200">
            <a:off x="1270062" y="3832191"/>
            <a:ext cx="501360" cy="695474"/>
            <a:chOff x="140150" y="4340075"/>
            <a:chExt cx="406275" cy="563575"/>
          </a:xfrm>
        </p:grpSpPr>
        <p:sp>
          <p:nvSpPr>
            <p:cNvPr id="1462" name="Google Shape;1462;p27"/>
            <p:cNvSpPr/>
            <p:nvPr/>
          </p:nvSpPr>
          <p:spPr>
            <a:xfrm rot="10800000">
              <a:off x="140150" y="4340075"/>
              <a:ext cx="86700" cy="867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463" name="Google Shape;1463;p27"/>
            <p:cNvSpPr/>
            <p:nvPr/>
          </p:nvSpPr>
          <p:spPr>
            <a:xfrm rot="10800000">
              <a:off x="298325" y="4657175"/>
              <a:ext cx="140100" cy="140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464" name="Google Shape;1464;p27"/>
            <p:cNvSpPr/>
            <p:nvPr/>
          </p:nvSpPr>
          <p:spPr>
            <a:xfrm rot="10800000">
              <a:off x="495125" y="4852350"/>
              <a:ext cx="51300" cy="51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465" name="Google Shape;1465;p27"/>
            <p:cNvSpPr/>
            <p:nvPr/>
          </p:nvSpPr>
          <p:spPr>
            <a:xfrm rot="10800000">
              <a:off x="165050" y="4657175"/>
              <a:ext cx="51300" cy="51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58A73-4249-430E-BD41-FD3D1303B5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HTTP STATUS CODE</a:t>
            </a: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2BBBCCA1-F08E-420D-8252-EA75CCD8D2E7}"/>
              </a:ext>
            </a:extLst>
          </p:cNvPr>
          <p:cNvSpPr>
            <a:spLocks noGrp="1" noChangeArrowheads="1"/>
          </p:cNvSpPr>
          <p:nvPr>
            <p:ph type="subTitle" idx="2"/>
          </p:nvPr>
        </p:nvSpPr>
        <p:spPr bwMode="auto">
          <a:xfrm>
            <a:off x="591548" y="1279087"/>
            <a:ext cx="8275134" cy="25853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1xx (ინფორმაციული)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მოთხოვნა მიღებულია, პროცესი გრძელდება</a:t>
            </a:r>
            <a:endParaRPr kumimoji="0" lang="ka-GE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2xx (წარმატებული)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მოთხოვნა წარმატებით დამუშავდა </a:t>
            </a:r>
            <a:endParaRPr kumimoji="0" lang="ka-GE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3xx (გადამისამართება)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საჭიროა დამატებითი მოქმედება, მაგ., გადამისამართება </a:t>
            </a:r>
            <a:endParaRPr kumimoji="0" lang="ka-GE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4xx (კლიენტის შეცდომა)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მოთხოვნა შეიცავს შეცდომას</a:t>
            </a:r>
            <a:endParaRPr kumimoji="0" lang="ka-GE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5xx (სერვერის შეცდომა)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სერვერმა ვერ დაამუშავა</a:t>
            </a:r>
          </a:p>
        </p:txBody>
      </p:sp>
    </p:spTree>
    <p:extLst>
      <p:ext uri="{BB962C8B-B14F-4D97-AF65-F5344CB8AC3E}">
        <p14:creationId xmlns:p14="http://schemas.microsoft.com/office/powerpoint/2010/main" val="33689409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F7428C-DD9B-478E-BF51-BC291E249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HTTP CONNECTION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2D5E6FD-9A3D-4A80-AB8C-D052379ECD00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3001050" y="1145908"/>
            <a:ext cx="3141900" cy="445295"/>
          </a:xfrm>
        </p:spPr>
        <p:txBody>
          <a:bodyPr/>
          <a:lstStyle/>
          <a:p>
            <a:pPr algn="ctr"/>
            <a:r>
              <a:rPr lang="en-US"/>
              <a:t>Non persistent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7B98F7-96A4-4924-A548-4BE915EB1AAA}"/>
              </a:ext>
            </a:extLst>
          </p:cNvPr>
          <p:cNvSpPr txBox="1"/>
          <p:nvPr/>
        </p:nvSpPr>
        <p:spPr>
          <a:xfrm>
            <a:off x="1244184" y="1591203"/>
            <a:ext cx="23342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Without parallel connection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732B18-5012-4570-8086-FEA1B192EDBD}"/>
              </a:ext>
            </a:extLst>
          </p:cNvPr>
          <p:cNvSpPr txBox="1"/>
          <p:nvPr/>
        </p:nvSpPr>
        <p:spPr>
          <a:xfrm>
            <a:off x="5565525" y="1591202"/>
            <a:ext cx="21355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With parallel connection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0BACD4F-9F64-430C-8DEE-B8789AAFB7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459" t="37637" r="42869" b="3423"/>
          <a:stretch/>
        </p:blipFill>
        <p:spPr>
          <a:xfrm>
            <a:off x="914401" y="2036498"/>
            <a:ext cx="3390288" cy="23763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8053274-4D84-4A1B-8BA2-9FA92380D1C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918" t="41620" r="45656" b="9270"/>
          <a:stretch/>
        </p:blipFill>
        <p:spPr>
          <a:xfrm>
            <a:off x="5284030" y="2027161"/>
            <a:ext cx="2945569" cy="2385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4748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F7428C-DD9B-478E-BF51-BC291E249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HTTP CONNECTION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2D5E6FD-9A3D-4A80-AB8C-D052379ECD00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3001050" y="1145908"/>
            <a:ext cx="3141900" cy="445295"/>
          </a:xfrm>
        </p:spPr>
        <p:txBody>
          <a:bodyPr/>
          <a:lstStyle/>
          <a:p>
            <a:pPr algn="ctr"/>
            <a:r>
              <a:rPr lang="en-US"/>
              <a:t>Persistent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499FED-B354-4F66-8674-78265453AF06}"/>
              </a:ext>
            </a:extLst>
          </p:cNvPr>
          <p:cNvSpPr txBox="1"/>
          <p:nvPr/>
        </p:nvSpPr>
        <p:spPr>
          <a:xfrm>
            <a:off x="2023519" y="1674910"/>
            <a:ext cx="12891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Non-pipelined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9EA1781-8F01-4590-8118-EDAADC138811}"/>
              </a:ext>
            </a:extLst>
          </p:cNvPr>
          <p:cNvSpPr txBox="1"/>
          <p:nvPr/>
        </p:nvSpPr>
        <p:spPr>
          <a:xfrm>
            <a:off x="6198434" y="1674909"/>
            <a:ext cx="9220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Pipelined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F1B6375-6B54-4C83-8BAA-B2CF1F0792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394" t="40815" r="45819" b="21157"/>
          <a:stretch/>
        </p:blipFill>
        <p:spPr>
          <a:xfrm>
            <a:off x="1446378" y="2066394"/>
            <a:ext cx="2705897" cy="263068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7C21CD6-856E-45A8-BA55-63E2C37764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066" t="29815" r="44508" b="13761"/>
          <a:stretch/>
        </p:blipFill>
        <p:spPr>
          <a:xfrm>
            <a:off x="5381470" y="2066395"/>
            <a:ext cx="2398425" cy="2630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4411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83F473-FE2E-445E-9B4A-3C6C79D19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Cookies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CB3C94-5233-4A50-B778-5E12B5609D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59911"/>
            <a:ext cx="9144000" cy="2623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9610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75A6DD-D844-468D-A95F-709C9C36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999" y="437530"/>
            <a:ext cx="7704000" cy="572700"/>
          </a:xfrm>
        </p:spPr>
        <p:txBody>
          <a:bodyPr/>
          <a:lstStyle/>
          <a:p>
            <a:pPr algn="ctr"/>
            <a:r>
              <a:rPr lang="en-US"/>
              <a:t>HTTP WEB CACH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7EB036-509C-468E-A814-787A32DFC2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18"/>
          <a:stretch/>
        </p:blipFill>
        <p:spPr>
          <a:xfrm>
            <a:off x="1642424" y="1284647"/>
            <a:ext cx="5859151" cy="3038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6126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1EC1B-0224-4E52-91CD-4A5CB9BD4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Conditional GET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9EFE4B-220A-45D0-B074-840519EB6B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20"/>
          <a:stretch/>
        </p:blipFill>
        <p:spPr>
          <a:xfrm>
            <a:off x="1117240" y="1053994"/>
            <a:ext cx="3454760" cy="365036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D628CE4-8015-4241-8659-6692DF285976}"/>
              </a:ext>
            </a:extLst>
          </p:cNvPr>
          <p:cNvSpPr txBox="1"/>
          <p:nvPr/>
        </p:nvSpPr>
        <p:spPr>
          <a:xfrm>
            <a:off x="5100404" y="2377086"/>
            <a:ext cx="2979295" cy="10041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4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HTTP მოთხოვნა, რომელიც ამოწმებს, შეცვლილა თუ არა საიტის მონაცემები სერვერზე, სანამ ისევ გადმოწერს.</a:t>
            </a:r>
            <a:endParaRPr lang="en-US" sz="12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03725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A2C27-A9A0-4BBC-9908-147BBAD126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SMTP</a:t>
            </a:r>
            <a:r>
              <a:rPr lang="ka-GE"/>
              <a:t>-</a:t>
            </a:r>
            <a:r>
              <a:rPr lang="en-US"/>
              <a:t>Simple mail transfer protocol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5091CE-FE9B-4376-84EF-C30FDB5D7F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0455" y="1017725"/>
            <a:ext cx="6723089" cy="3518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2208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532F0-4C68-48E9-B8AA-BA8B774CC6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IMAP/POP3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2E918A1-F8E4-4C33-BA95-5ABB5206CF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704" y="1154164"/>
            <a:ext cx="6576592" cy="3288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8981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FDDCF3-E723-4BD7-9853-27ED69C0A6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DNS-Domain name system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E1EB766-4AE5-40FD-93F5-09DD7C5E0472}"/>
              </a:ext>
            </a:extLst>
          </p:cNvPr>
          <p:cNvSpPr txBox="1"/>
          <p:nvPr/>
        </p:nvSpPr>
        <p:spPr>
          <a:xfrm>
            <a:off x="1914525" y="1446312"/>
            <a:ext cx="4819650" cy="30085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90000"/>
              </a:lnSpc>
              <a:buFont typeface="Arial" panose="020B0604020202020204" pitchFamily="34" charset="0"/>
              <a:buChar char="•"/>
            </a:pPr>
            <a:r>
              <a:rPr lang="en-US" sz="1700" b="1">
                <a:effectLst/>
                <a:latin typeface="Sylfaen" panose="010A050205030603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hostname-to-IP-address translation</a:t>
            </a:r>
          </a:p>
          <a:p>
            <a:pPr marL="342900" indent="-342900">
              <a:lnSpc>
                <a:spcPct val="190000"/>
              </a:lnSpc>
              <a:buFont typeface="Arial" panose="020B0604020202020204" pitchFamily="34" charset="0"/>
              <a:buChar char="•"/>
            </a:pPr>
            <a:r>
              <a:rPr lang="en-US" sz="1700" b="1">
                <a:effectLst/>
                <a:latin typeface="Sylfaen" panose="010A050205030603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host aliasing</a:t>
            </a:r>
          </a:p>
          <a:p>
            <a:pPr marL="342900" indent="-342900">
              <a:lnSpc>
                <a:spcPct val="190000"/>
              </a:lnSpc>
              <a:buFont typeface="Arial" panose="020B0604020202020204" pitchFamily="34" charset="0"/>
              <a:buChar char="•"/>
            </a:pPr>
            <a:r>
              <a:rPr lang="en-US" sz="1700" b="1">
                <a:effectLst/>
                <a:latin typeface="Sylfaen" panose="010A050205030603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mail server aliasing</a:t>
            </a:r>
            <a:endParaRPr lang="en-US" sz="1700" b="1">
              <a:latin typeface="Sylfaen" panose="010A0502050306030303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90000"/>
              </a:lnSpc>
              <a:buFont typeface="Arial" panose="020B0604020202020204" pitchFamily="34" charset="0"/>
              <a:buChar char="•"/>
            </a:pPr>
            <a:r>
              <a:rPr lang="en-US" sz="1700" b="1">
                <a:effectLst/>
                <a:latin typeface="Sylfaen" panose="010A050205030603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load distribution</a:t>
            </a:r>
          </a:p>
          <a:p>
            <a:pPr marL="342900" indent="-342900">
              <a:lnSpc>
                <a:spcPct val="190000"/>
              </a:lnSpc>
              <a:buFont typeface="Arial" panose="020B0604020202020204" pitchFamily="34" charset="0"/>
              <a:buChar char="•"/>
            </a:pPr>
            <a:r>
              <a:rPr lang="en-US" sz="1700" b="1">
                <a:effectLst/>
                <a:latin typeface="Sylfaen" panose="010A050205030603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replicated Web servers</a:t>
            </a:r>
          </a:p>
          <a:p>
            <a:endParaRPr lang="en-US" sz="1400" b="1">
              <a:effectLst/>
              <a:latin typeface="Sylfaen" panose="010A0502050306030303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4139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2451E2D-5E42-4BE5-AB2D-A6E7020B66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0653" y="632512"/>
            <a:ext cx="6722693" cy="3878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2526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45A42A-7160-4898-A5FC-289FABDA1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824" y="886294"/>
            <a:ext cx="3027541" cy="572700"/>
          </a:xfrm>
        </p:spPr>
        <p:txBody>
          <a:bodyPr/>
          <a:lstStyle/>
          <a:p>
            <a:r>
              <a:rPr lang="en-US" sz="2800"/>
              <a:t>OSI Model - Open Systems Interconnection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84B4EB-42DF-4B17-9F13-8AD39AEC59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0000" y="2767233"/>
            <a:ext cx="3181191" cy="1040269"/>
          </a:xfrm>
        </p:spPr>
        <p:txBody>
          <a:bodyPr/>
          <a:lstStyle/>
          <a:p>
            <a:r>
              <a:rPr lang="ka-GE"/>
              <a:t>სტანდარტული გზა თუ როგორ ესაუბრება ორი მოწყობილობა ერთმანეთს</a:t>
            </a:r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4CF7B3-99FF-4193-B7D3-4EC80E5092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88" t="9472" r="2216" b="7759"/>
          <a:stretch/>
        </p:blipFill>
        <p:spPr>
          <a:xfrm>
            <a:off x="4148529" y="571631"/>
            <a:ext cx="3908684" cy="4000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6602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AE65E7F-1B7F-4E9F-A96B-5D513C8453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895" y="255081"/>
            <a:ext cx="7580209" cy="4633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2415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D1386-8D0E-4257-AD4A-91823C1A30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998" y="296980"/>
            <a:ext cx="7704000" cy="572700"/>
          </a:xfrm>
        </p:spPr>
        <p:txBody>
          <a:bodyPr/>
          <a:lstStyle/>
          <a:p>
            <a:pPr algn="ctr"/>
            <a:r>
              <a:rPr lang="en-US"/>
              <a:t>DHCP-</a:t>
            </a:r>
            <a:r>
              <a:rPr lang="en-US">
                <a:effectLst/>
              </a:rPr>
              <a:t>Dynamic Host Configuration Protocol</a:t>
            </a:r>
            <a:br>
              <a:rPr lang="en-US">
                <a:effectLst/>
              </a:rPr>
            </a:br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B1CE82-5B74-44B4-AA74-EEABDB1914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4846" y="1335753"/>
            <a:ext cx="5814305" cy="3433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6030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0907C10-104D-4246-B4E8-F123B31B85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772" y="771686"/>
            <a:ext cx="6514455" cy="3791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2289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AD9282-4FF0-48F7-B7EB-480D2061D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Presentation layer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2DAC12-F999-4946-846E-98399CF9ABE5}"/>
              </a:ext>
            </a:extLst>
          </p:cNvPr>
          <p:cNvSpPr txBox="1"/>
          <p:nvPr/>
        </p:nvSpPr>
        <p:spPr>
          <a:xfrm>
            <a:off x="2141719" y="1868722"/>
            <a:ext cx="4860561" cy="18916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400" b="1">
                <a:effectLst/>
                <a:latin typeface="Sylfaen" panose="010A0502050306030303" pitchFamily="18" charset="0"/>
                <a:ea typeface="Times New Roman" panose="02020603050405020304" pitchFamily="18" charset="0"/>
                <a:cs typeface="Sylfaen" panose="010A0502050306030303" pitchFamily="18" charset="0"/>
              </a:rPr>
              <a:t>მონაცემების</a:t>
            </a:r>
            <a:r>
              <a:rPr lang="en-US" sz="1400" b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400" b="1">
                <a:effectLst/>
                <a:latin typeface="Sylfaen" panose="010A0502050306030303" pitchFamily="18" charset="0"/>
                <a:ea typeface="Times New Roman" panose="02020603050405020304" pitchFamily="18" charset="0"/>
                <a:cs typeface="Sylfaen" panose="010A0502050306030303" pitchFamily="18" charset="0"/>
              </a:rPr>
              <a:t>გარდაქმნა</a:t>
            </a:r>
          </a:p>
          <a:p>
            <a:pPr marL="285750" indent="-285750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b="1">
                <a:effectLst/>
                <a:latin typeface="Sylfaen" panose="010A0502050306030303" pitchFamily="18" charset="0"/>
                <a:ea typeface="Times New Roman" panose="02020603050405020304" pitchFamily="18" charset="0"/>
                <a:cs typeface="Sylfaen" panose="010A0502050306030303" pitchFamily="18" charset="0"/>
              </a:rPr>
              <a:t>დაშიფვრა</a:t>
            </a:r>
            <a:r>
              <a:rPr lang="en-US" b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>
                <a:effectLst/>
                <a:latin typeface="Sylfaen" panose="010A0502050306030303" pitchFamily="18" charset="0"/>
                <a:ea typeface="Times New Roman" panose="02020603050405020304" pitchFamily="18" charset="0"/>
                <a:cs typeface="Sylfaen" panose="010A0502050306030303" pitchFamily="18" charset="0"/>
              </a:rPr>
              <a:t>და</a:t>
            </a:r>
            <a:r>
              <a:rPr lang="en-US" b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>
                <a:effectLst/>
                <a:latin typeface="Sylfaen" panose="010A0502050306030303" pitchFamily="18" charset="0"/>
                <a:ea typeface="Times New Roman" panose="02020603050405020304" pitchFamily="18" charset="0"/>
                <a:cs typeface="Sylfaen" panose="010A0502050306030303" pitchFamily="18" charset="0"/>
              </a:rPr>
              <a:t>გაშიფვრა</a:t>
            </a:r>
            <a:r>
              <a:rPr lang="en-US" b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(Encryption / Decryption)</a:t>
            </a:r>
          </a:p>
          <a:p>
            <a:pPr marL="285750" indent="-285750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b="1">
                <a:effectLst/>
                <a:latin typeface="Sylfaen" panose="010A0502050306030303" pitchFamily="18" charset="0"/>
                <a:ea typeface="Times New Roman" panose="02020603050405020304" pitchFamily="18" charset="0"/>
                <a:cs typeface="Sylfaen" panose="010A0502050306030303" pitchFamily="18" charset="0"/>
              </a:rPr>
              <a:t>შეკუმშვა</a:t>
            </a:r>
            <a:r>
              <a:rPr lang="en-US" b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>
                <a:effectLst/>
                <a:latin typeface="Sylfaen" panose="010A0502050306030303" pitchFamily="18" charset="0"/>
                <a:ea typeface="Times New Roman" panose="02020603050405020304" pitchFamily="18" charset="0"/>
                <a:cs typeface="Sylfaen" panose="010A0502050306030303" pitchFamily="18" charset="0"/>
              </a:rPr>
              <a:t>და</a:t>
            </a:r>
            <a:r>
              <a:rPr lang="en-US" b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>
                <a:effectLst/>
                <a:latin typeface="Sylfaen" panose="010A0502050306030303" pitchFamily="18" charset="0"/>
                <a:ea typeface="Times New Roman" panose="02020603050405020304" pitchFamily="18" charset="0"/>
                <a:cs typeface="Sylfaen" panose="010A0502050306030303" pitchFamily="18" charset="0"/>
              </a:rPr>
              <a:t>გაშლაც</a:t>
            </a:r>
            <a:r>
              <a:rPr lang="en-US" b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(Compression / Decompression)</a:t>
            </a:r>
            <a:endParaRPr lang="en-US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endParaRPr lang="en-US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marR="0" lvl="0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endParaRPr lang="en-US" sz="12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83727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62E649-52F4-4F67-A466-E89FC3F40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50385"/>
            <a:ext cx="7704000" cy="1073314"/>
          </a:xfrm>
        </p:spPr>
        <p:txBody>
          <a:bodyPr/>
          <a:lstStyle/>
          <a:p>
            <a:pPr algn="ctr"/>
            <a:r>
              <a:rPr lang="en-US">
                <a:latin typeface="Albert Sans" panose="020B0604020202020204" charset="0"/>
              </a:rPr>
              <a:t>SSL</a:t>
            </a:r>
            <a:r>
              <a:rPr lang="ka-GE">
                <a:latin typeface="Albert Sans" panose="020B0604020202020204" charset="0"/>
              </a:rPr>
              <a:t>-</a:t>
            </a:r>
            <a:r>
              <a:rPr lang="en-US" b="1">
                <a:effectLst/>
                <a:latin typeface="Albert San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Secure Sockets Layer</a:t>
            </a:r>
            <a:br>
              <a:rPr lang="ka-GE" b="1">
                <a:effectLst/>
                <a:latin typeface="Albert San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/>
              <a:t>TLS</a:t>
            </a:r>
            <a:r>
              <a:rPr lang="ka-GE"/>
              <a:t>-</a:t>
            </a:r>
            <a:r>
              <a:rPr lang="en-US" b="1">
                <a:effectLst/>
                <a:latin typeface="Albert San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Transport Layer Security</a:t>
            </a:r>
            <a:endParaRPr lang="en-US">
              <a:latin typeface="Albert Sans" panose="020B060402020202020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E99F9F-4886-48CD-87B1-79C7C12048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4326" y="1223698"/>
            <a:ext cx="5835348" cy="3677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9426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5206B-D88C-4D7F-8D8D-E6176DFD8D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SESSION LAYER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1FA8C55-9887-467F-B8F5-2A73D2CD4F6F}"/>
              </a:ext>
            </a:extLst>
          </p:cNvPr>
          <p:cNvSpPr txBox="1"/>
          <p:nvPr/>
        </p:nvSpPr>
        <p:spPr>
          <a:xfrm>
            <a:off x="2079886" y="1371361"/>
            <a:ext cx="4984228" cy="2545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0">
                <a:effectLst/>
                <a:latin typeface="Sylfaen" panose="010A0502050306030303" pitchFamily="18" charset="0"/>
                <a:ea typeface="Calibri" panose="020F0502020204030204" pitchFamily="34" charset="0"/>
                <a:cs typeface="Sylfaen" panose="010A0502050306030303" pitchFamily="18" charset="0"/>
              </a:rPr>
              <a:t>სესიის</a:t>
            </a:r>
            <a:r>
              <a:rPr lang="en-US" sz="1800" b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>
                <a:effectLst/>
                <a:latin typeface="Sylfaen" panose="010A0502050306030303" pitchFamily="18" charset="0"/>
                <a:ea typeface="Calibri" panose="020F0502020204030204" pitchFamily="34" charset="0"/>
                <a:cs typeface="Sylfaen" panose="010A0502050306030303" pitchFamily="18" charset="0"/>
              </a:rPr>
              <a:t>დამყარება</a:t>
            </a:r>
            <a:r>
              <a:rPr lang="en-US" sz="1800" b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(Session Establishment)</a:t>
            </a:r>
            <a:endParaRPr lang="ka-GE" sz="1800" b="0">
              <a:effectLst/>
              <a:latin typeface="Sylfaen" panose="010A0502050306030303" pitchFamily="18" charset="0"/>
              <a:ea typeface="Calibri" panose="020F0502020204030204" pitchFamily="34" charset="0"/>
              <a:cs typeface="Sylfaen" panose="010A0502050306030303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0">
                <a:effectLst/>
                <a:latin typeface="Sylfaen" panose="010A0502050306030303" pitchFamily="18" charset="0"/>
                <a:ea typeface="Calibri" panose="020F0502020204030204" pitchFamily="34" charset="0"/>
                <a:cs typeface="Sylfaen" panose="010A0502050306030303" pitchFamily="18" charset="0"/>
              </a:rPr>
              <a:t>დიალოგის</a:t>
            </a:r>
            <a:r>
              <a:rPr lang="en-US" sz="1800" b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>
                <a:effectLst/>
                <a:latin typeface="Sylfaen" panose="010A0502050306030303" pitchFamily="18" charset="0"/>
                <a:ea typeface="Calibri" panose="020F0502020204030204" pitchFamily="34" charset="0"/>
                <a:cs typeface="Sylfaen" panose="010A0502050306030303" pitchFamily="18" charset="0"/>
              </a:rPr>
              <a:t>კონტროლი</a:t>
            </a:r>
            <a:r>
              <a:rPr lang="en-US" sz="1800" b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(Dialog Control)</a:t>
            </a:r>
            <a:endParaRPr lang="ka-GE" sz="1800">
              <a:latin typeface="Sylfaen" panose="010A0502050306030303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0">
                <a:effectLst/>
                <a:latin typeface="Sylfaen" panose="010A0502050306030303" pitchFamily="18" charset="0"/>
                <a:ea typeface="Calibri" panose="020F0502020204030204" pitchFamily="34" charset="0"/>
                <a:cs typeface="Sylfaen" panose="010A0502050306030303" pitchFamily="18" charset="0"/>
              </a:rPr>
              <a:t>სინქრონიზაცია</a:t>
            </a:r>
            <a:r>
              <a:rPr lang="en-US" sz="1800" b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(Synchronization)</a:t>
            </a:r>
            <a:endParaRPr lang="ka-GE" sz="1800" b="0">
              <a:effectLst/>
              <a:latin typeface="Sylfaen" panose="010A0502050306030303" pitchFamily="18" charset="0"/>
              <a:ea typeface="Calibri" panose="020F0502020204030204" pitchFamily="34" charset="0"/>
              <a:cs typeface="Sylfaen" panose="010A0502050306030303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0">
                <a:effectLst/>
                <a:latin typeface="Sylfaen" panose="010A0502050306030303" pitchFamily="18" charset="0"/>
                <a:ea typeface="Calibri" panose="020F0502020204030204" pitchFamily="34" charset="0"/>
                <a:cs typeface="Sylfaen" panose="010A0502050306030303" pitchFamily="18" charset="0"/>
              </a:rPr>
              <a:t>აქტივობების</a:t>
            </a:r>
            <a:r>
              <a:rPr lang="en-US" sz="1800" b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>
                <a:effectLst/>
                <a:latin typeface="Sylfaen" panose="010A0502050306030303" pitchFamily="18" charset="0"/>
                <a:ea typeface="Calibri" panose="020F0502020204030204" pitchFamily="34" charset="0"/>
                <a:cs typeface="Sylfaen" panose="010A0502050306030303" pitchFamily="18" charset="0"/>
              </a:rPr>
              <a:t>მენეჯმენტი</a:t>
            </a:r>
            <a:r>
              <a:rPr lang="en-US" sz="1800" b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(Activity Management) </a:t>
            </a:r>
            <a:endParaRPr lang="ka-GE" sz="1800" b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0">
                <a:effectLst/>
                <a:latin typeface="Sylfaen" panose="010A0502050306030303" pitchFamily="18" charset="0"/>
                <a:ea typeface="Calibri" panose="020F0502020204030204" pitchFamily="34" charset="0"/>
                <a:cs typeface="Sylfaen" panose="010A0502050306030303" pitchFamily="18" charset="0"/>
              </a:rPr>
              <a:t>სესიის</a:t>
            </a:r>
            <a:r>
              <a:rPr lang="en-US" sz="1800" b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>
                <a:effectLst/>
                <a:latin typeface="Sylfaen" panose="010A0502050306030303" pitchFamily="18" charset="0"/>
                <a:ea typeface="Calibri" panose="020F0502020204030204" pitchFamily="34" charset="0"/>
                <a:cs typeface="Sylfaen" panose="010A0502050306030303" pitchFamily="18" charset="0"/>
              </a:rPr>
              <a:t>დახურვა</a:t>
            </a:r>
            <a:r>
              <a:rPr lang="en-US" sz="1800" b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(Session Termination)</a:t>
            </a:r>
            <a:endParaRPr lang="ka-GE" sz="1800" b="0">
              <a:effectLst/>
              <a:latin typeface="Sylfaen" panose="010A0502050306030303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4591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5C053-DE7C-47B4-9516-11E6AAAE1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TRANSPORT LAYER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CCAE4C9-A974-4B7E-AC97-2864A7E3388D}"/>
              </a:ext>
            </a:extLst>
          </p:cNvPr>
          <p:cNvSpPr/>
          <p:nvPr/>
        </p:nvSpPr>
        <p:spPr>
          <a:xfrm>
            <a:off x="940636" y="2563322"/>
            <a:ext cx="876925" cy="74201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B322A90-D354-4B1C-99B7-46D20C594013}"/>
              </a:ext>
            </a:extLst>
          </p:cNvPr>
          <p:cNvSpPr/>
          <p:nvPr/>
        </p:nvSpPr>
        <p:spPr>
          <a:xfrm>
            <a:off x="2780047" y="2571750"/>
            <a:ext cx="876925" cy="74201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F92531E-182E-4B9E-96D4-9A78CC0ACE38}"/>
              </a:ext>
            </a:extLst>
          </p:cNvPr>
          <p:cNvSpPr/>
          <p:nvPr/>
        </p:nvSpPr>
        <p:spPr>
          <a:xfrm>
            <a:off x="5343005" y="2571750"/>
            <a:ext cx="876925" cy="74201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2BFA9F4-B544-419D-90AC-65CCF1A10E81}"/>
              </a:ext>
            </a:extLst>
          </p:cNvPr>
          <p:cNvSpPr/>
          <p:nvPr/>
        </p:nvSpPr>
        <p:spPr>
          <a:xfrm>
            <a:off x="7154833" y="2563322"/>
            <a:ext cx="876925" cy="74201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4D23C2-B34A-46C7-A020-5DBB9E43B119}"/>
              </a:ext>
            </a:extLst>
          </p:cNvPr>
          <p:cNvSpPr txBox="1"/>
          <p:nvPr/>
        </p:nvSpPr>
        <p:spPr>
          <a:xfrm>
            <a:off x="1200203" y="2026488"/>
            <a:ext cx="3577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a-GE"/>
              <a:t>მე</a:t>
            </a:r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CA1E60-69A3-45B0-8251-71C4D7A800DA}"/>
              </a:ext>
            </a:extLst>
          </p:cNvPr>
          <p:cNvSpPr txBox="1"/>
          <p:nvPr/>
        </p:nvSpPr>
        <p:spPr>
          <a:xfrm>
            <a:off x="2315677" y="1734101"/>
            <a:ext cx="155897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a-GE" sz="1100"/>
              <a:t>საკურიერო მომსახურეობა საქართველოში</a:t>
            </a:r>
            <a:endParaRPr lang="en-US" sz="11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7E96263-C607-4A0A-BFA4-28047CD4C9B6}"/>
              </a:ext>
            </a:extLst>
          </p:cNvPr>
          <p:cNvSpPr txBox="1"/>
          <p:nvPr/>
        </p:nvSpPr>
        <p:spPr>
          <a:xfrm>
            <a:off x="7105821" y="2101438"/>
            <a:ext cx="9749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a-GE"/>
              <a:t>მეგობარი</a:t>
            </a:r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7AA190E-7B74-47BB-8A50-DF80F2BD4D6B}"/>
              </a:ext>
            </a:extLst>
          </p:cNvPr>
          <p:cNvSpPr txBox="1"/>
          <p:nvPr/>
        </p:nvSpPr>
        <p:spPr>
          <a:xfrm>
            <a:off x="4999526" y="1755992"/>
            <a:ext cx="155897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a-GE" sz="1100"/>
              <a:t>საკურიერო მომსახურეობა</a:t>
            </a:r>
          </a:p>
          <a:p>
            <a:pPr algn="ctr"/>
            <a:r>
              <a:rPr lang="ka-GE" sz="1100"/>
              <a:t>იტალიაში</a:t>
            </a:r>
            <a:endParaRPr lang="en-US" sz="110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3CD7F5A-B9A3-4173-871B-DCFF0299083D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3656972" y="2942757"/>
            <a:ext cx="16860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B7EDA5F-0B70-4176-B676-364465F17C62}"/>
              </a:ext>
            </a:extLst>
          </p:cNvPr>
          <p:cNvSpPr txBox="1"/>
          <p:nvPr/>
        </p:nvSpPr>
        <p:spPr>
          <a:xfrm>
            <a:off x="3628596" y="3005986"/>
            <a:ext cx="17427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NETWORK LAYER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400F27B-7D4A-441E-A926-103544F56F87}"/>
              </a:ext>
            </a:extLst>
          </p:cNvPr>
          <p:cNvCxnSpPr>
            <a:stCxn id="3" idx="3"/>
            <a:endCxn id="4" idx="1"/>
          </p:cNvCxnSpPr>
          <p:nvPr/>
        </p:nvCxnSpPr>
        <p:spPr>
          <a:xfrm>
            <a:off x="1817561" y="2934329"/>
            <a:ext cx="962486" cy="84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1ED70A2-C6FB-49D2-9A55-C7524FA8C28B}"/>
              </a:ext>
            </a:extLst>
          </p:cNvPr>
          <p:cNvCxnSpPr>
            <a:stCxn id="5" idx="3"/>
            <a:endCxn id="6" idx="1"/>
          </p:cNvCxnSpPr>
          <p:nvPr/>
        </p:nvCxnSpPr>
        <p:spPr>
          <a:xfrm flipV="1">
            <a:off x="6219930" y="2934329"/>
            <a:ext cx="934903" cy="84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4FD36F9C-0172-4CBF-B44F-59ABA8128718}"/>
              </a:ext>
            </a:extLst>
          </p:cNvPr>
          <p:cNvSpPr txBox="1"/>
          <p:nvPr/>
        </p:nvSpPr>
        <p:spPr>
          <a:xfrm>
            <a:off x="1783817" y="2942317"/>
            <a:ext cx="136244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TRANSPORT LAYER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8F1602E-D756-4AE2-A97E-0058B725F088}"/>
              </a:ext>
            </a:extLst>
          </p:cNvPr>
          <p:cNvSpPr txBox="1"/>
          <p:nvPr/>
        </p:nvSpPr>
        <p:spPr>
          <a:xfrm>
            <a:off x="6161266" y="2934328"/>
            <a:ext cx="136244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TRANSPORT LAYER</a:t>
            </a:r>
          </a:p>
        </p:txBody>
      </p:sp>
    </p:spTree>
    <p:extLst>
      <p:ext uri="{BB962C8B-B14F-4D97-AF65-F5344CB8AC3E}">
        <p14:creationId xmlns:p14="http://schemas.microsoft.com/office/powerpoint/2010/main" val="37317373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4947D-3888-4D61-B617-C522DB7736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MULTIPLEXING/DEMULTIPLEXING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718776-33F8-4722-870E-B2C2F8DE7C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0675" y="1317730"/>
            <a:ext cx="5962650" cy="325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4289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ADCE645-C5A0-4A5F-A1C6-B5AA1B6D14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7391" y="502011"/>
            <a:ext cx="6209218" cy="4139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4955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AC2F2A-C3B1-4CE5-91D5-421B51324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TCP</a:t>
            </a:r>
            <a:r>
              <a:rPr lang="ka-GE"/>
              <a:t>-</a:t>
            </a:r>
            <a:r>
              <a:rPr lang="en-US"/>
              <a:t>Transmission control protocol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FABBB2-91EA-4915-8A83-DF5E80D658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12072" y="1181170"/>
            <a:ext cx="5620839" cy="202527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1800" b="1">
                <a:effectLst/>
                <a:latin typeface="Sylfaen" panose="010A0502050306030303" pitchFamily="18" charset="0"/>
                <a:ea typeface="Times New Roman" panose="02020603050405020304" pitchFamily="18" charset="0"/>
                <a:cs typeface="Sylfaen" panose="010A0502050306030303" pitchFamily="18" charset="0"/>
              </a:rPr>
              <a:t>საიმედო</a:t>
            </a:r>
            <a:r>
              <a:rPr lang="en-US" sz="1800" b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b="1">
                <a:effectLst/>
                <a:latin typeface="Sylfaen" panose="010A0502050306030303" pitchFamily="18" charset="0"/>
                <a:ea typeface="Times New Roman" panose="02020603050405020304" pitchFamily="18" charset="0"/>
                <a:cs typeface="Sylfaen" panose="010A0502050306030303" pitchFamily="18" charset="0"/>
              </a:rPr>
              <a:t>მონაცემთა</a:t>
            </a:r>
            <a:r>
              <a:rPr lang="en-US" sz="1800" b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b="1">
                <a:effectLst/>
                <a:latin typeface="Sylfaen" panose="010A0502050306030303" pitchFamily="18" charset="0"/>
                <a:ea typeface="Times New Roman" panose="02020603050405020304" pitchFamily="18" charset="0"/>
                <a:cs typeface="Sylfaen" panose="010A0502050306030303" pitchFamily="18" charset="0"/>
              </a:rPr>
              <a:t>გადაცემა</a:t>
            </a:r>
          </a:p>
          <a:p>
            <a:pPr>
              <a:lnSpc>
                <a:spcPct val="150000"/>
              </a:lnSpc>
            </a:pPr>
            <a:r>
              <a:rPr lang="en-US" sz="1800" b="1">
                <a:effectLst/>
                <a:latin typeface="Sylfaen" panose="010A0502050306030303" pitchFamily="18" charset="0"/>
                <a:ea typeface="Times New Roman" panose="02020603050405020304" pitchFamily="18" charset="0"/>
                <a:cs typeface="Sylfaen" panose="010A0502050306030303" pitchFamily="18" charset="0"/>
              </a:rPr>
              <a:t>შეცდომის</a:t>
            </a:r>
            <a:r>
              <a:rPr lang="en-US" sz="1800" b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b="1">
                <a:effectLst/>
                <a:latin typeface="Sylfaen" panose="010A0502050306030303" pitchFamily="18" charset="0"/>
                <a:ea typeface="Times New Roman" panose="02020603050405020304" pitchFamily="18" charset="0"/>
                <a:cs typeface="Sylfaen" panose="010A0502050306030303" pitchFamily="18" charset="0"/>
              </a:rPr>
              <a:t>აღმოფხვრა</a:t>
            </a:r>
            <a:r>
              <a:rPr lang="en-US" sz="1800" b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(Error Recovery)</a:t>
            </a:r>
            <a:endParaRPr lang="en-US" sz="1800" b="1">
              <a:latin typeface="Sylfaen" panose="010A0502050306030303" pitchFamily="18" charset="0"/>
              <a:ea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1800" b="1">
                <a:effectLst/>
                <a:latin typeface="Sylfaen" panose="010A0502050306030303" pitchFamily="18" charset="0"/>
                <a:ea typeface="Times New Roman" panose="02020603050405020304" pitchFamily="18" charset="0"/>
                <a:cs typeface="Sylfaen" panose="010A0502050306030303" pitchFamily="18" charset="0"/>
              </a:rPr>
              <a:t>მონაცემთა</a:t>
            </a:r>
            <a:r>
              <a:rPr lang="en-US" sz="1800" b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b="1">
                <a:effectLst/>
                <a:latin typeface="Sylfaen" panose="010A0502050306030303" pitchFamily="18" charset="0"/>
                <a:ea typeface="Times New Roman" panose="02020603050405020304" pitchFamily="18" charset="0"/>
                <a:cs typeface="Sylfaen" panose="010A0502050306030303" pitchFamily="18" charset="0"/>
              </a:rPr>
              <a:t>თანმიმდევრობა</a:t>
            </a:r>
            <a:r>
              <a:rPr lang="en-US" sz="1800" b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(Data Sequencing)</a:t>
            </a:r>
            <a:r>
              <a:rPr lang="en-US" sz="18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endParaRPr lang="en-US" sz="1800" b="1">
              <a:effectLst/>
              <a:latin typeface="Sylfaen" panose="010A0502050306030303" pitchFamily="18" charset="0"/>
              <a:ea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1800" b="1">
                <a:effectLst/>
                <a:latin typeface="Sylfaen" panose="010A0502050306030303" pitchFamily="18" charset="0"/>
                <a:ea typeface="Times New Roman" panose="02020603050405020304" pitchFamily="18" charset="0"/>
                <a:cs typeface="Sylfaen" panose="010A0502050306030303" pitchFamily="18" charset="0"/>
              </a:rPr>
              <a:t>ნაკადების</a:t>
            </a:r>
            <a:r>
              <a:rPr lang="en-US" sz="1800" b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b="1">
                <a:effectLst/>
                <a:latin typeface="Sylfaen" panose="010A0502050306030303" pitchFamily="18" charset="0"/>
                <a:ea typeface="Times New Roman" panose="02020603050405020304" pitchFamily="18" charset="0"/>
                <a:cs typeface="Sylfaen" panose="010A0502050306030303" pitchFamily="18" charset="0"/>
              </a:rPr>
              <a:t>კონტროლი</a:t>
            </a:r>
            <a:r>
              <a:rPr lang="en-US" sz="1800" b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(Flow Control)</a:t>
            </a:r>
          </a:p>
          <a:p>
            <a:pPr marL="139700" indent="0">
              <a:lnSpc>
                <a:spcPct val="150000"/>
              </a:lnSpc>
              <a:buNone/>
            </a:pPr>
            <a:endParaRPr lang="en-US" sz="1800" b="1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39700" indent="0">
              <a:lnSpc>
                <a:spcPct val="150000"/>
              </a:lnSpc>
              <a:buNone/>
            </a:pP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65EE33-28F5-4614-9663-9D18606A7785}"/>
              </a:ext>
            </a:extLst>
          </p:cNvPr>
          <p:cNvSpPr txBox="1"/>
          <p:nvPr/>
        </p:nvSpPr>
        <p:spPr>
          <a:xfrm>
            <a:off x="4021112" y="3206448"/>
            <a:ext cx="4819336" cy="5445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400">
                <a:effectLst/>
                <a:latin typeface="Sylfaen" panose="010A0502050306030303" pitchFamily="18" charset="0"/>
                <a:ea typeface="Times New Roman" panose="02020603050405020304" pitchFamily="18" charset="0"/>
                <a:cs typeface="Sylfaen" panose="010A0502050306030303" pitchFamily="18" charset="0"/>
              </a:rPr>
              <a:t>პორტები</a:t>
            </a:r>
            <a:r>
              <a:rPr lang="en-US" sz="14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>
                <a:effectLst/>
                <a:latin typeface="Sylfaen" panose="010A0502050306030303" pitchFamily="18" charset="0"/>
                <a:ea typeface="Times New Roman" panose="02020603050405020304" pitchFamily="18" charset="0"/>
                <a:cs typeface="Sylfaen" panose="010A0502050306030303" pitchFamily="18" charset="0"/>
              </a:rPr>
              <a:t>აუცილებელია</a:t>
            </a:r>
            <a:r>
              <a:rPr lang="en-US" sz="14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400">
                <a:effectLst/>
                <a:latin typeface="Sylfaen" panose="010A0502050306030303" pitchFamily="18" charset="0"/>
                <a:ea typeface="Times New Roman" panose="02020603050405020304" pitchFamily="18" charset="0"/>
                <a:cs typeface="Sylfaen" panose="010A0502050306030303" pitchFamily="18" charset="0"/>
              </a:rPr>
              <a:t>რომ</a:t>
            </a:r>
            <a:r>
              <a:rPr lang="en-US" sz="14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>
                <a:effectLst/>
                <a:latin typeface="Sylfaen" panose="010A0502050306030303" pitchFamily="18" charset="0"/>
                <a:ea typeface="Times New Roman" panose="02020603050405020304" pitchFamily="18" charset="0"/>
                <a:cs typeface="Sylfaen" panose="010A0502050306030303" pitchFamily="18" charset="0"/>
              </a:rPr>
              <a:t>განსაზღვრო</a:t>
            </a:r>
            <a:r>
              <a:rPr lang="en-US" sz="14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1">
                <a:effectLst/>
                <a:latin typeface="Sylfaen" panose="010A0502050306030303" pitchFamily="18" charset="0"/>
                <a:ea typeface="Times New Roman" panose="02020603050405020304" pitchFamily="18" charset="0"/>
                <a:cs typeface="Sylfaen" panose="010A0502050306030303" pitchFamily="18" charset="0"/>
              </a:rPr>
              <a:t>რომელი</a:t>
            </a:r>
            <a:r>
              <a:rPr lang="en-US" sz="1400" b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1">
                <a:effectLst/>
                <a:latin typeface="Sylfaen" panose="010A0502050306030303" pitchFamily="18" charset="0"/>
                <a:ea typeface="Times New Roman" panose="02020603050405020304" pitchFamily="18" charset="0"/>
                <a:cs typeface="Sylfaen" panose="010A0502050306030303" pitchFamily="18" charset="0"/>
              </a:rPr>
              <a:t>აპლიკაცია</a:t>
            </a:r>
            <a:r>
              <a:rPr lang="en-US" sz="14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>
                <a:effectLst/>
                <a:latin typeface="Sylfaen" panose="010A0502050306030303" pitchFamily="18" charset="0"/>
                <a:ea typeface="Times New Roman" panose="02020603050405020304" pitchFamily="18" charset="0"/>
                <a:cs typeface="Sylfaen" panose="010A0502050306030303" pitchFamily="18" charset="0"/>
              </a:rPr>
              <a:t>მიიღებს</a:t>
            </a:r>
            <a:r>
              <a:rPr lang="en-US" sz="14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>
                <a:effectLst/>
                <a:latin typeface="Sylfaen" panose="010A0502050306030303" pitchFamily="18" charset="0"/>
                <a:ea typeface="Times New Roman" panose="02020603050405020304" pitchFamily="18" charset="0"/>
                <a:cs typeface="Sylfaen" panose="010A0502050306030303" pitchFamily="18" charset="0"/>
              </a:rPr>
              <a:t>მონაცემებს</a:t>
            </a:r>
            <a:r>
              <a:rPr lang="en-US" sz="14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12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49CBE1-F1E6-4696-8BD1-D8FE114C90E7}"/>
              </a:ext>
            </a:extLst>
          </p:cNvPr>
          <p:cNvSpPr txBox="1"/>
          <p:nvPr/>
        </p:nvSpPr>
        <p:spPr>
          <a:xfrm>
            <a:off x="4021112" y="3751021"/>
            <a:ext cx="3241622" cy="640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n-US" sz="1400">
                <a:effectLst/>
                <a:latin typeface="Sylfaen" panose="010A0502050306030303" pitchFamily="18" charset="0"/>
                <a:ea typeface="Times New Roman" panose="02020603050405020304" pitchFamily="18" charset="0"/>
                <a:cs typeface="Sylfaen" panose="010A0502050306030303" pitchFamily="18" charset="0"/>
              </a:rPr>
              <a:t>ვებსერვერი</a:t>
            </a:r>
            <a:r>
              <a:rPr lang="en-US" sz="14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>
                <a:effectLst/>
                <a:latin typeface="Sylfaen" panose="010A0502050306030303" pitchFamily="18" charset="0"/>
                <a:ea typeface="Times New Roman" panose="02020603050405020304" pitchFamily="18" charset="0"/>
                <a:cs typeface="Sylfaen" panose="010A0502050306030303" pitchFamily="18" charset="0"/>
              </a:rPr>
              <a:t>იყენებს</a:t>
            </a:r>
            <a:r>
              <a:rPr lang="en-US" sz="14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>
                <a:effectLst/>
                <a:latin typeface="Sylfaen" panose="010A0502050306030303" pitchFamily="18" charset="0"/>
                <a:ea typeface="Times New Roman" panose="02020603050405020304" pitchFamily="18" charset="0"/>
                <a:cs typeface="Sylfaen" panose="010A0502050306030303" pitchFamily="18" charset="0"/>
              </a:rPr>
              <a:t>პორტს</a:t>
            </a:r>
            <a:r>
              <a:rPr lang="en-US" sz="14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80</a:t>
            </a:r>
            <a:r>
              <a:rPr lang="en-US" sz="14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(HTTP)</a:t>
            </a:r>
            <a:endParaRPr lang="en-US" sz="12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FTP </a:t>
            </a:r>
            <a:r>
              <a:rPr lang="en-US" sz="1400">
                <a:effectLst/>
                <a:latin typeface="Sylfaen" panose="010A0502050306030303" pitchFamily="18" charset="0"/>
                <a:ea typeface="Times New Roman" panose="02020603050405020304" pitchFamily="18" charset="0"/>
                <a:cs typeface="Sylfaen" panose="010A0502050306030303" pitchFamily="18" charset="0"/>
              </a:rPr>
              <a:t>იყენებს</a:t>
            </a:r>
            <a:r>
              <a:rPr lang="en-US" sz="14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>
                <a:effectLst/>
                <a:latin typeface="Sylfaen" panose="010A0502050306030303" pitchFamily="18" charset="0"/>
                <a:ea typeface="Times New Roman" panose="02020603050405020304" pitchFamily="18" charset="0"/>
                <a:cs typeface="Sylfaen" panose="010A0502050306030303" pitchFamily="18" charset="0"/>
              </a:rPr>
              <a:t>პორტს</a:t>
            </a:r>
            <a:r>
              <a:rPr lang="en-US" sz="14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b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21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0422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F6B7BB-BE23-4F27-A1DE-28EC3AE35B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285400"/>
            <a:ext cx="7704000" cy="572700"/>
          </a:xfrm>
        </p:spPr>
        <p:txBody>
          <a:bodyPr/>
          <a:lstStyle/>
          <a:p>
            <a:pPr algn="ctr"/>
            <a:r>
              <a:rPr lang="en-US" sz="4000"/>
              <a:t>APPLICATION LAYER</a:t>
            </a:r>
          </a:p>
        </p:txBody>
      </p:sp>
    </p:spTree>
    <p:extLst>
      <p:ext uri="{BB962C8B-B14F-4D97-AF65-F5344CB8AC3E}">
        <p14:creationId xmlns:p14="http://schemas.microsoft.com/office/powerpoint/2010/main" val="30737485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144173F-99DE-4398-8EA8-7F26C3B699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407" r="440" b="9778"/>
          <a:stretch/>
        </p:blipFill>
        <p:spPr>
          <a:xfrm>
            <a:off x="712813" y="853440"/>
            <a:ext cx="7684428" cy="3436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3393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8B36B-F37F-4D2C-BABB-23ABD695A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Checksums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81BFDD-15A9-4F9C-821B-952F74057AFF}"/>
              </a:ext>
            </a:extLst>
          </p:cNvPr>
          <p:cNvSpPr txBox="1"/>
          <p:nvPr/>
        </p:nvSpPr>
        <p:spPr>
          <a:xfrm>
            <a:off x="843198" y="1572245"/>
            <a:ext cx="3129195" cy="2314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/>
              <a:t>Sender Side:</a:t>
            </a:r>
            <a:br>
              <a:rPr lang="en-US"/>
            </a:br>
            <a:r>
              <a:rPr lang="en-US" b="1"/>
              <a:t>DATA1:</a:t>
            </a:r>
            <a:r>
              <a:rPr lang="en-US"/>
              <a:t> 200</a:t>
            </a:r>
            <a:br>
              <a:rPr lang="en-US"/>
            </a:br>
            <a:r>
              <a:rPr lang="en-US" b="1"/>
              <a:t>DATA2:</a:t>
            </a:r>
            <a:r>
              <a:rPr lang="en-US"/>
              <a:t> 172</a:t>
            </a:r>
            <a:br>
              <a:rPr lang="en-US"/>
            </a:br>
            <a:r>
              <a:rPr lang="en-US" b="1"/>
              <a:t>SUM:</a:t>
            </a:r>
            <a:r>
              <a:rPr lang="en-US"/>
              <a:t> 200 + 172 = 372</a:t>
            </a:r>
            <a:br>
              <a:rPr lang="en-US"/>
            </a:br>
            <a:r>
              <a:rPr lang="en-US" b="1"/>
              <a:t>Checksum (8-bit):</a:t>
            </a:r>
            <a:r>
              <a:rPr lang="en-US"/>
              <a:t> 372 % 256 = 116</a:t>
            </a:r>
            <a:br>
              <a:rPr lang="en-US"/>
            </a:br>
            <a:r>
              <a:rPr lang="en-US" b="1"/>
              <a:t>Sender </a:t>
            </a:r>
            <a:r>
              <a:rPr lang="ka-GE" b="1"/>
              <a:t>აგზავნის</a:t>
            </a:r>
            <a:r>
              <a:rPr lang="ka-GE"/>
              <a:t>: 200, 172 და </a:t>
            </a:r>
            <a:r>
              <a:rPr lang="en-US"/>
              <a:t>Checksum = 116</a:t>
            </a:r>
            <a:endParaRPr lang="pt-B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67AD24-B02F-43C1-A109-796F2F2F717C}"/>
              </a:ext>
            </a:extLst>
          </p:cNvPr>
          <p:cNvSpPr txBox="1"/>
          <p:nvPr/>
        </p:nvSpPr>
        <p:spPr>
          <a:xfrm>
            <a:off x="4508292" y="1572245"/>
            <a:ext cx="3661347" cy="2314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/>
              <a:t>Receiver Side:</a:t>
            </a:r>
            <a:br>
              <a:rPr lang="en-US"/>
            </a:br>
            <a:r>
              <a:rPr lang="en-US" b="1"/>
              <a:t>Received DATA1:</a:t>
            </a:r>
            <a:r>
              <a:rPr lang="en-US"/>
              <a:t> 200</a:t>
            </a:r>
            <a:br>
              <a:rPr lang="en-US"/>
            </a:br>
            <a:r>
              <a:rPr lang="en-US" b="1"/>
              <a:t>Received DATA2:</a:t>
            </a:r>
            <a:r>
              <a:rPr lang="en-US"/>
              <a:t> 172</a:t>
            </a:r>
            <a:br>
              <a:rPr lang="en-US"/>
            </a:br>
            <a:r>
              <a:rPr lang="en-US" b="1"/>
              <a:t>Received Checksum:</a:t>
            </a:r>
            <a:r>
              <a:rPr lang="en-US"/>
              <a:t> 116</a:t>
            </a:r>
            <a:br>
              <a:rPr lang="en-US"/>
            </a:br>
            <a:r>
              <a:rPr lang="en-US" b="1"/>
              <a:t>SUM:</a:t>
            </a:r>
            <a:r>
              <a:rPr lang="en-US"/>
              <a:t> 200 + 172  = </a:t>
            </a:r>
            <a:r>
              <a:rPr lang="ka-GE"/>
              <a:t>372</a:t>
            </a:r>
            <a:br>
              <a:rPr lang="en-US"/>
            </a:br>
            <a:r>
              <a:rPr lang="en-US" b="1"/>
              <a:t>Verification:</a:t>
            </a:r>
            <a:r>
              <a:rPr lang="en-US"/>
              <a:t> </a:t>
            </a:r>
            <a:r>
              <a:rPr lang="ka-GE"/>
              <a:t>372</a:t>
            </a:r>
            <a:r>
              <a:rPr lang="en-US"/>
              <a:t> % 256 = </a:t>
            </a:r>
            <a:r>
              <a:rPr lang="ka-GE"/>
              <a:t>116</a:t>
            </a:r>
          </a:p>
          <a:p>
            <a:pPr>
              <a:lnSpc>
                <a:spcPct val="150000"/>
              </a:lnSpc>
            </a:pPr>
            <a:r>
              <a:rPr lang="en-US"/>
              <a:t>Checksum = 116</a:t>
            </a:r>
          </a:p>
        </p:txBody>
      </p:sp>
    </p:spTree>
    <p:extLst>
      <p:ext uri="{BB962C8B-B14F-4D97-AF65-F5344CB8AC3E}">
        <p14:creationId xmlns:p14="http://schemas.microsoft.com/office/powerpoint/2010/main" val="12176883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BD0497-6840-443C-A7F5-F52465058F80}"/>
              </a:ext>
            </a:extLst>
          </p:cNvPr>
          <p:cNvSpPr txBox="1"/>
          <p:nvPr/>
        </p:nvSpPr>
        <p:spPr>
          <a:xfrm>
            <a:off x="1120515" y="1556087"/>
            <a:ext cx="2657006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a-GE"/>
              <a:t>პ</a:t>
            </a:r>
            <a:r>
              <a:rPr lang="ka-GE">
                <a:effectLst/>
              </a:rPr>
              <a:t>როგრამული ინტერფეისი, რომელიც საშუალებას აძლევს ორ მოწყობილობას ან პროცესს გაცვალონ მონაცემები ქსელის მეშვეობით, განსაზღვრავს კავშირის წერტილს </a:t>
            </a:r>
            <a:r>
              <a:rPr lang="en-US">
                <a:effectLst/>
              </a:rPr>
              <a:t>IP </a:t>
            </a:r>
            <a:r>
              <a:rPr lang="ka-GE">
                <a:effectLst/>
              </a:rPr>
              <a:t>მისამართითა და პორტის ნომრით.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47836E-F329-406F-80CF-5C3FC2C38A45}"/>
              </a:ext>
            </a:extLst>
          </p:cNvPr>
          <p:cNvSpPr txBox="1"/>
          <p:nvPr/>
        </p:nvSpPr>
        <p:spPr>
          <a:xfrm>
            <a:off x="1915859" y="906905"/>
            <a:ext cx="10663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a-GE" sz="2000" b="1"/>
              <a:t>სოკეტი</a:t>
            </a:r>
            <a:endParaRPr lang="en-US" sz="2000" b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2B1D56-024B-4E62-82BF-44823AE5BD0B}"/>
              </a:ext>
            </a:extLst>
          </p:cNvPr>
          <p:cNvSpPr txBox="1"/>
          <p:nvPr/>
        </p:nvSpPr>
        <p:spPr>
          <a:xfrm>
            <a:off x="5534089" y="906905"/>
            <a:ext cx="12554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a-GE" sz="2000" b="1"/>
              <a:t>პორტები</a:t>
            </a:r>
            <a:endParaRPr lang="en-US" sz="2000" b="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D72517-1AD7-4FC9-B38C-8A796029F220}"/>
              </a:ext>
            </a:extLst>
          </p:cNvPr>
          <p:cNvSpPr txBox="1"/>
          <p:nvPr/>
        </p:nvSpPr>
        <p:spPr>
          <a:xfrm>
            <a:off x="4990836" y="1553197"/>
            <a:ext cx="3219137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a-GE" b="1">
                <a:effectLst/>
              </a:rPr>
              <a:t>პორტი</a:t>
            </a:r>
            <a:r>
              <a:rPr lang="ka-GE">
                <a:effectLst/>
              </a:rPr>
              <a:t> არის ციფრული იდენტიფიკატორი, რომელიც განსაზღვრავს კონკრეტულ აპლიკაციას ან სერვისს ქსელში</a:t>
            </a:r>
          </a:p>
          <a:p>
            <a:endParaRPr lang="ka-GE"/>
          </a:p>
          <a:p>
            <a:r>
              <a:rPr lang="ka-GE" b="1">
                <a:effectLst/>
              </a:rPr>
              <a:t>ეფემერული პორტი </a:t>
            </a:r>
            <a:r>
              <a:rPr lang="ka-GE">
                <a:effectLst/>
              </a:rPr>
              <a:t>არის დროებითი პორტი, რომელსაც სისტემა ანიჭებს კლიენტს ქსელური კავშირისთვის.</a:t>
            </a:r>
          </a:p>
        </p:txBody>
      </p:sp>
    </p:spTree>
    <p:extLst>
      <p:ext uri="{BB962C8B-B14F-4D97-AF65-F5344CB8AC3E}">
        <p14:creationId xmlns:p14="http://schemas.microsoft.com/office/powerpoint/2010/main" val="38147055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4D49B79-DC51-4B7F-9425-5FFD081ED1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4525" y="466725"/>
            <a:ext cx="5314950" cy="421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2939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E05C8-BD4E-40CB-82E8-87F487F9D2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49" y="195565"/>
            <a:ext cx="7717500" cy="1047011"/>
          </a:xfrm>
        </p:spPr>
        <p:txBody>
          <a:bodyPr/>
          <a:lstStyle/>
          <a:p>
            <a:pPr algn="ctr"/>
            <a:r>
              <a:rPr lang="en-US"/>
              <a:t>Establishing connections:Three-way handshake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BA6552-416C-4C60-A339-A01D7D0178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2993" y="1242577"/>
            <a:ext cx="6838013" cy="3419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4003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96BB45-8482-4760-9ED9-9C76779837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999" y="334249"/>
            <a:ext cx="7704000" cy="572700"/>
          </a:xfrm>
        </p:spPr>
        <p:txBody>
          <a:bodyPr/>
          <a:lstStyle/>
          <a:p>
            <a:pPr algn="ctr"/>
            <a:r>
              <a:rPr lang="en-US"/>
              <a:t>Terminating connections:four way handshakes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6BF346-B0C8-4718-8046-DFE3D1AA63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6222" y="1401112"/>
            <a:ext cx="5611553" cy="3280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2474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5305B-3796-46AB-8308-8AAE7CB5D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TCP Sequencing/acknowledgment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8EE58B-6ED8-4D12-A710-41164AD81B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4144" y="1103060"/>
            <a:ext cx="6535712" cy="3595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4695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73C256-8C95-4E43-BDFC-C745569FC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57648"/>
            <a:ext cx="7704000" cy="572700"/>
          </a:xfrm>
        </p:spPr>
        <p:txBody>
          <a:bodyPr/>
          <a:lstStyle/>
          <a:p>
            <a:pPr algn="ctr"/>
            <a:r>
              <a:rPr lang="en-US"/>
              <a:t>TCP retransmission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5DD972-6630-451C-862B-3C6EFDEBA9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0904" y="1017725"/>
            <a:ext cx="5802192" cy="3717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56933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EDAAD-88DE-470F-8373-CEAEE8E82D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TCP flow control:Windows size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FF501C-3F90-4D84-94F7-E5194CF993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0896" y="1100334"/>
            <a:ext cx="5482208" cy="3598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37088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4F9FD8-03E7-4DEE-B8EB-98000EC07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UDP-User datagram protocol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6EDA92-7E3E-4FEA-AA3B-34F8432849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81305" y="1717050"/>
            <a:ext cx="4781390" cy="1709400"/>
          </a:xfrm>
        </p:spPr>
        <p:txBody>
          <a:bodyPr/>
          <a:lstStyle/>
          <a:p>
            <a:pPr>
              <a:lnSpc>
                <a:spcPct val="180000"/>
              </a:lnSpc>
            </a:pPr>
            <a:r>
              <a:rPr lang="en-US" b="1"/>
              <a:t>არ ქმნის კავშირს (Not connection-oriented)</a:t>
            </a:r>
            <a:endParaRPr lang="ka-GE" b="1"/>
          </a:p>
          <a:p>
            <a:pPr>
              <a:lnSpc>
                <a:spcPct val="180000"/>
              </a:lnSpc>
            </a:pPr>
            <a:r>
              <a:rPr lang="ka-GE" b="1"/>
              <a:t>არ არის სანდო (</a:t>
            </a:r>
            <a:r>
              <a:rPr lang="en-US" b="1"/>
              <a:t>No reliability)</a:t>
            </a:r>
            <a:endParaRPr lang="ka-GE" b="1"/>
          </a:p>
          <a:p>
            <a:pPr>
              <a:lnSpc>
                <a:spcPct val="180000"/>
              </a:lnSpc>
            </a:pPr>
            <a:r>
              <a:rPr lang="ka-GE" b="1"/>
              <a:t>არ აწყობს თანმიმდევრობას (</a:t>
            </a:r>
            <a:r>
              <a:rPr lang="en-US" b="1"/>
              <a:t>No sequencing)</a:t>
            </a:r>
            <a:endParaRPr lang="ka-GE" b="1"/>
          </a:p>
          <a:p>
            <a:pPr>
              <a:lnSpc>
                <a:spcPct val="180000"/>
              </a:lnSpc>
            </a:pPr>
            <a:r>
              <a:rPr lang="ka-GE" b="1"/>
              <a:t>არ აქვს ნაკადების კონტროლი (</a:t>
            </a:r>
            <a:r>
              <a:rPr lang="en-US" b="1"/>
              <a:t>No flow control)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4497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6FCB4-90D3-43A4-9186-F6067927F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50784"/>
            <a:ext cx="7704000" cy="572700"/>
          </a:xfrm>
        </p:spPr>
        <p:txBody>
          <a:bodyPr/>
          <a:lstStyle/>
          <a:p>
            <a:pPr algn="ctr"/>
            <a:r>
              <a:rPr lang="en-US"/>
              <a:t>CLIENT-SERVER ARCHITECTURE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E1A7B5E-C135-4891-9E76-5237FD2068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8170" y="1171082"/>
            <a:ext cx="4668964" cy="334845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4A293C5-1999-4DCC-B6AD-F6E6BEA63888}"/>
              </a:ext>
            </a:extLst>
          </p:cNvPr>
          <p:cNvSpPr txBox="1"/>
          <p:nvPr/>
        </p:nvSpPr>
        <p:spPr>
          <a:xfrm>
            <a:off x="720000" y="1845464"/>
            <a:ext cx="2525370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a-GE">
                <a:effectLst/>
              </a:rPr>
              <a:t>კლიენტ-სერვერული არქიტექტურა არის ქსელური მოდელი, სადაც კლიენტი (მომხმარებელი) უგზავნის მოთხოვნებს სერვერს, რომელიც აწვდის მომსახურებას ან მონაცემებს.</a:t>
            </a:r>
          </a:p>
        </p:txBody>
      </p:sp>
    </p:spTree>
    <p:extLst>
      <p:ext uri="{BB962C8B-B14F-4D97-AF65-F5344CB8AC3E}">
        <p14:creationId xmlns:p14="http://schemas.microsoft.com/office/powerpoint/2010/main" val="331590531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9A8CCA5-169F-4CB7-8141-F2456D34E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767" y="1173045"/>
            <a:ext cx="7638465" cy="2797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27196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A385E-CB66-420E-A1F2-8342EF8B9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UDP VS TCP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2F61D4-8480-46ED-ACB1-E9E5070B30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4262" y="1164027"/>
            <a:ext cx="5915475" cy="3343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05606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A8DC71-E32C-4014-8AD4-BB35DA93DA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NETWORK LAYER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52A4C7-139D-4285-ADA6-B4C933ECCF7C}"/>
              </a:ext>
            </a:extLst>
          </p:cNvPr>
          <p:cNvSpPr txBox="1"/>
          <p:nvPr/>
        </p:nvSpPr>
        <p:spPr>
          <a:xfrm>
            <a:off x="2412594" y="1625080"/>
            <a:ext cx="4318811" cy="18933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90000"/>
              </a:lnSpc>
              <a:buFont typeface="Arial" panose="020B0604020202020204" pitchFamily="34" charset="0"/>
              <a:buChar char="•"/>
            </a:pPr>
            <a:r>
              <a:rPr lang="en-US" sz="1600" b="1"/>
              <a:t>LOGICAL ADDRESSING</a:t>
            </a:r>
            <a:endParaRPr lang="ka-GE" sz="1600" b="1"/>
          </a:p>
          <a:p>
            <a:pPr marL="285750" indent="-285750">
              <a:lnSpc>
                <a:spcPct val="190000"/>
              </a:lnSpc>
              <a:buFont typeface="Arial" panose="020B0604020202020204" pitchFamily="34" charset="0"/>
              <a:buChar char="•"/>
            </a:pPr>
            <a:r>
              <a:rPr lang="ka-GE" sz="1600" b="1"/>
              <a:t>როუტინგი</a:t>
            </a:r>
          </a:p>
          <a:p>
            <a:pPr marL="285750" indent="-285750">
              <a:lnSpc>
                <a:spcPct val="190000"/>
              </a:lnSpc>
              <a:buFont typeface="Arial" panose="020B0604020202020204" pitchFamily="34" charset="0"/>
              <a:buChar char="•"/>
            </a:pPr>
            <a:r>
              <a:rPr lang="ka-GE" sz="1600" b="1"/>
              <a:t>ენკაფსულაცია</a:t>
            </a:r>
          </a:p>
          <a:p>
            <a:pPr marL="285750" indent="-285750">
              <a:lnSpc>
                <a:spcPct val="190000"/>
              </a:lnSpc>
              <a:buFont typeface="Arial" panose="020B0604020202020204" pitchFamily="34" charset="0"/>
              <a:buChar char="•"/>
            </a:pPr>
            <a:r>
              <a:rPr lang="en-US" sz="1600" b="1"/>
              <a:t>FRAGMENTATION AND RE-ASSEMBLY</a:t>
            </a:r>
            <a:endParaRPr lang="ka-GE" sz="1600" b="1"/>
          </a:p>
        </p:txBody>
      </p:sp>
    </p:spTree>
    <p:extLst>
      <p:ext uri="{BB962C8B-B14F-4D97-AF65-F5344CB8AC3E}">
        <p14:creationId xmlns:p14="http://schemas.microsoft.com/office/powerpoint/2010/main" val="14193037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1050FDC-8D23-4A22-9971-956EC69A2B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531" y="1191162"/>
            <a:ext cx="7856938" cy="276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71429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7E43699-B76A-40A7-A168-E4D6FF9C6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016" y="544330"/>
            <a:ext cx="7095967" cy="4054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79696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2378EF3C-A9CD-44C5-9D5B-AF2B98233377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2"/>
          <a:srcRect l="754" r="754"/>
          <a:stretch>
            <a:fillRect/>
          </a:stretch>
        </p:blipFill>
        <p:spPr>
          <a:xfrm>
            <a:off x="739263" y="410051"/>
            <a:ext cx="7665473" cy="4323397"/>
          </a:xfrm>
        </p:spPr>
      </p:pic>
    </p:spTree>
    <p:extLst>
      <p:ext uri="{BB962C8B-B14F-4D97-AF65-F5344CB8AC3E}">
        <p14:creationId xmlns:p14="http://schemas.microsoft.com/office/powerpoint/2010/main" val="155988522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CC0B15-3DAD-479C-B5BF-49522ED3E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a-GE"/>
              <a:t>როუტინგი</a:t>
            </a:r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57A3751-C541-4C03-B465-B4A218E4FD48}"/>
              </a:ext>
            </a:extLst>
          </p:cNvPr>
          <p:cNvCxnSpPr/>
          <p:nvPr/>
        </p:nvCxnSpPr>
        <p:spPr>
          <a:xfrm>
            <a:off x="1394085" y="2293495"/>
            <a:ext cx="6468256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C5652AD-ACAD-4E60-9D5B-ED8DDD6A9B54}"/>
              </a:ext>
            </a:extLst>
          </p:cNvPr>
          <p:cNvCxnSpPr/>
          <p:nvPr/>
        </p:nvCxnSpPr>
        <p:spPr>
          <a:xfrm>
            <a:off x="1771337" y="2963055"/>
            <a:ext cx="6468256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6E9D237-F7E9-4B5F-B01B-36510ACA5765}"/>
              </a:ext>
            </a:extLst>
          </p:cNvPr>
          <p:cNvCxnSpPr>
            <a:cxnSpLocks/>
          </p:cNvCxnSpPr>
          <p:nvPr/>
        </p:nvCxnSpPr>
        <p:spPr>
          <a:xfrm>
            <a:off x="2033666" y="2571750"/>
            <a:ext cx="896912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5DE3C91-C85D-4D7E-9433-9D07B07C685B}"/>
              </a:ext>
            </a:extLst>
          </p:cNvPr>
          <p:cNvCxnSpPr>
            <a:cxnSpLocks/>
          </p:cNvCxnSpPr>
          <p:nvPr/>
        </p:nvCxnSpPr>
        <p:spPr>
          <a:xfrm>
            <a:off x="3675088" y="2571750"/>
            <a:ext cx="896912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5652467-0F20-4DAB-8A37-508256B50AD8}"/>
              </a:ext>
            </a:extLst>
          </p:cNvPr>
          <p:cNvCxnSpPr>
            <a:cxnSpLocks/>
          </p:cNvCxnSpPr>
          <p:nvPr/>
        </p:nvCxnSpPr>
        <p:spPr>
          <a:xfrm>
            <a:off x="5274039" y="2571750"/>
            <a:ext cx="896912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C9BC166-5C19-4570-801D-6BD2CAA870B5}"/>
              </a:ext>
            </a:extLst>
          </p:cNvPr>
          <p:cNvCxnSpPr>
            <a:cxnSpLocks/>
          </p:cNvCxnSpPr>
          <p:nvPr/>
        </p:nvCxnSpPr>
        <p:spPr>
          <a:xfrm>
            <a:off x="6750571" y="2571750"/>
            <a:ext cx="896912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440863A2-9CCB-409F-83AC-581DD44414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1223472" y="1544185"/>
            <a:ext cx="1840767" cy="1269966"/>
          </a:xfrm>
          <a:prstGeom prst="rect">
            <a:avLst/>
          </a:prstGeom>
        </p:spPr>
      </p:pic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E107FC11-9CF5-4FFB-BE5E-9282DD775EA9}"/>
              </a:ext>
            </a:extLst>
          </p:cNvPr>
          <p:cNvSpPr/>
          <p:nvPr/>
        </p:nvSpPr>
        <p:spPr>
          <a:xfrm>
            <a:off x="4628213" y="2960557"/>
            <a:ext cx="2908092" cy="974654"/>
          </a:xfrm>
          <a:custGeom>
            <a:avLst/>
            <a:gdLst>
              <a:gd name="connsiteX0" fmla="*/ 0 w 2908092"/>
              <a:gd name="connsiteY0" fmla="*/ 22486 h 974654"/>
              <a:gd name="connsiteX1" fmla="*/ 14990 w 2908092"/>
              <a:gd name="connsiteY1" fmla="*/ 59961 h 974654"/>
              <a:gd name="connsiteX2" fmla="*/ 22485 w 2908092"/>
              <a:gd name="connsiteY2" fmla="*/ 89941 h 974654"/>
              <a:gd name="connsiteX3" fmla="*/ 37475 w 2908092"/>
              <a:gd name="connsiteY3" fmla="*/ 119922 h 974654"/>
              <a:gd name="connsiteX4" fmla="*/ 52465 w 2908092"/>
              <a:gd name="connsiteY4" fmla="*/ 157397 h 974654"/>
              <a:gd name="connsiteX5" fmla="*/ 59960 w 2908092"/>
              <a:gd name="connsiteY5" fmla="*/ 179882 h 974654"/>
              <a:gd name="connsiteX6" fmla="*/ 89941 w 2908092"/>
              <a:gd name="connsiteY6" fmla="*/ 224853 h 974654"/>
              <a:gd name="connsiteX7" fmla="*/ 134911 w 2908092"/>
              <a:gd name="connsiteY7" fmla="*/ 292309 h 974654"/>
              <a:gd name="connsiteX8" fmla="*/ 149901 w 2908092"/>
              <a:gd name="connsiteY8" fmla="*/ 314794 h 974654"/>
              <a:gd name="connsiteX9" fmla="*/ 164892 w 2908092"/>
              <a:gd name="connsiteY9" fmla="*/ 329784 h 974654"/>
              <a:gd name="connsiteX10" fmla="*/ 217357 w 2908092"/>
              <a:gd name="connsiteY10" fmla="*/ 389745 h 974654"/>
              <a:gd name="connsiteX11" fmla="*/ 277318 w 2908092"/>
              <a:gd name="connsiteY11" fmla="*/ 419725 h 974654"/>
              <a:gd name="connsiteX12" fmla="*/ 322288 w 2908092"/>
              <a:gd name="connsiteY12" fmla="*/ 457200 h 974654"/>
              <a:gd name="connsiteX13" fmla="*/ 337278 w 2908092"/>
              <a:gd name="connsiteY13" fmla="*/ 479686 h 974654"/>
              <a:gd name="connsiteX14" fmla="*/ 397239 w 2908092"/>
              <a:gd name="connsiteY14" fmla="*/ 509666 h 974654"/>
              <a:gd name="connsiteX15" fmla="*/ 427219 w 2908092"/>
              <a:gd name="connsiteY15" fmla="*/ 532151 h 974654"/>
              <a:gd name="connsiteX16" fmla="*/ 442210 w 2908092"/>
              <a:gd name="connsiteY16" fmla="*/ 547141 h 974654"/>
              <a:gd name="connsiteX17" fmla="*/ 487180 w 2908092"/>
              <a:gd name="connsiteY17" fmla="*/ 569627 h 974654"/>
              <a:gd name="connsiteX18" fmla="*/ 532151 w 2908092"/>
              <a:gd name="connsiteY18" fmla="*/ 607102 h 974654"/>
              <a:gd name="connsiteX19" fmla="*/ 554636 w 2908092"/>
              <a:gd name="connsiteY19" fmla="*/ 629587 h 974654"/>
              <a:gd name="connsiteX20" fmla="*/ 584616 w 2908092"/>
              <a:gd name="connsiteY20" fmla="*/ 644577 h 974654"/>
              <a:gd name="connsiteX21" fmla="*/ 607101 w 2908092"/>
              <a:gd name="connsiteY21" fmla="*/ 667063 h 974654"/>
              <a:gd name="connsiteX22" fmla="*/ 674557 w 2908092"/>
              <a:gd name="connsiteY22" fmla="*/ 697043 h 974654"/>
              <a:gd name="connsiteX23" fmla="*/ 734518 w 2908092"/>
              <a:gd name="connsiteY23" fmla="*/ 749509 h 974654"/>
              <a:gd name="connsiteX24" fmla="*/ 764498 w 2908092"/>
              <a:gd name="connsiteY24" fmla="*/ 764499 h 974654"/>
              <a:gd name="connsiteX25" fmla="*/ 831954 w 2908092"/>
              <a:gd name="connsiteY25" fmla="*/ 794479 h 974654"/>
              <a:gd name="connsiteX26" fmla="*/ 854439 w 2908092"/>
              <a:gd name="connsiteY26" fmla="*/ 816964 h 974654"/>
              <a:gd name="connsiteX27" fmla="*/ 876924 w 2908092"/>
              <a:gd name="connsiteY27" fmla="*/ 824459 h 974654"/>
              <a:gd name="connsiteX28" fmla="*/ 921895 w 2908092"/>
              <a:gd name="connsiteY28" fmla="*/ 854440 h 974654"/>
              <a:gd name="connsiteX29" fmla="*/ 944380 w 2908092"/>
              <a:gd name="connsiteY29" fmla="*/ 869430 h 974654"/>
              <a:gd name="connsiteX30" fmla="*/ 1026826 w 2908092"/>
              <a:gd name="connsiteY30" fmla="*/ 914400 h 974654"/>
              <a:gd name="connsiteX31" fmla="*/ 1056806 w 2908092"/>
              <a:gd name="connsiteY31" fmla="*/ 921895 h 974654"/>
              <a:gd name="connsiteX32" fmla="*/ 1079292 w 2908092"/>
              <a:gd name="connsiteY32" fmla="*/ 929391 h 974654"/>
              <a:gd name="connsiteX33" fmla="*/ 1154242 w 2908092"/>
              <a:gd name="connsiteY33" fmla="*/ 936886 h 974654"/>
              <a:gd name="connsiteX34" fmla="*/ 1221698 w 2908092"/>
              <a:gd name="connsiteY34" fmla="*/ 951876 h 974654"/>
              <a:gd name="connsiteX35" fmla="*/ 1349114 w 2908092"/>
              <a:gd name="connsiteY35" fmla="*/ 959371 h 974654"/>
              <a:gd name="connsiteX36" fmla="*/ 1618937 w 2908092"/>
              <a:gd name="connsiteY36" fmla="*/ 966866 h 974654"/>
              <a:gd name="connsiteX37" fmla="*/ 1641423 w 2908092"/>
              <a:gd name="connsiteY37" fmla="*/ 974361 h 974654"/>
              <a:gd name="connsiteX38" fmla="*/ 1918741 w 2908092"/>
              <a:gd name="connsiteY38" fmla="*/ 959371 h 974654"/>
              <a:gd name="connsiteX39" fmla="*/ 1941226 w 2908092"/>
              <a:gd name="connsiteY39" fmla="*/ 951876 h 974654"/>
              <a:gd name="connsiteX40" fmla="*/ 2001187 w 2908092"/>
              <a:gd name="connsiteY40" fmla="*/ 936886 h 974654"/>
              <a:gd name="connsiteX41" fmla="*/ 2031167 w 2908092"/>
              <a:gd name="connsiteY41" fmla="*/ 914400 h 974654"/>
              <a:gd name="connsiteX42" fmla="*/ 2061147 w 2908092"/>
              <a:gd name="connsiteY42" fmla="*/ 906905 h 974654"/>
              <a:gd name="connsiteX43" fmla="*/ 2083633 w 2908092"/>
              <a:gd name="connsiteY43" fmla="*/ 899410 h 974654"/>
              <a:gd name="connsiteX44" fmla="*/ 2151088 w 2908092"/>
              <a:gd name="connsiteY44" fmla="*/ 869430 h 974654"/>
              <a:gd name="connsiteX45" fmla="*/ 2203554 w 2908092"/>
              <a:gd name="connsiteY45" fmla="*/ 854440 h 974654"/>
              <a:gd name="connsiteX46" fmla="*/ 2226039 w 2908092"/>
              <a:gd name="connsiteY46" fmla="*/ 839450 h 974654"/>
              <a:gd name="connsiteX47" fmla="*/ 2256019 w 2908092"/>
              <a:gd name="connsiteY47" fmla="*/ 831954 h 974654"/>
              <a:gd name="connsiteX48" fmla="*/ 2278505 w 2908092"/>
              <a:gd name="connsiteY48" fmla="*/ 824459 h 974654"/>
              <a:gd name="connsiteX49" fmla="*/ 2330970 w 2908092"/>
              <a:gd name="connsiteY49" fmla="*/ 801974 h 974654"/>
              <a:gd name="connsiteX50" fmla="*/ 2360951 w 2908092"/>
              <a:gd name="connsiteY50" fmla="*/ 779489 h 974654"/>
              <a:gd name="connsiteX51" fmla="*/ 2390931 w 2908092"/>
              <a:gd name="connsiteY51" fmla="*/ 764499 h 974654"/>
              <a:gd name="connsiteX52" fmla="*/ 2413416 w 2908092"/>
              <a:gd name="connsiteY52" fmla="*/ 749509 h 974654"/>
              <a:gd name="connsiteX53" fmla="*/ 2428406 w 2908092"/>
              <a:gd name="connsiteY53" fmla="*/ 734518 h 974654"/>
              <a:gd name="connsiteX54" fmla="*/ 2450892 w 2908092"/>
              <a:gd name="connsiteY54" fmla="*/ 727023 h 974654"/>
              <a:gd name="connsiteX55" fmla="*/ 2480872 w 2908092"/>
              <a:gd name="connsiteY55" fmla="*/ 704538 h 974654"/>
              <a:gd name="connsiteX56" fmla="*/ 2503357 w 2908092"/>
              <a:gd name="connsiteY56" fmla="*/ 682053 h 974654"/>
              <a:gd name="connsiteX57" fmla="*/ 2555823 w 2908092"/>
              <a:gd name="connsiteY57" fmla="*/ 637082 h 974654"/>
              <a:gd name="connsiteX58" fmla="*/ 2600793 w 2908092"/>
              <a:gd name="connsiteY58" fmla="*/ 577122 h 974654"/>
              <a:gd name="connsiteX59" fmla="*/ 2630774 w 2908092"/>
              <a:gd name="connsiteY59" fmla="*/ 532151 h 974654"/>
              <a:gd name="connsiteX60" fmla="*/ 2653259 w 2908092"/>
              <a:gd name="connsiteY60" fmla="*/ 479686 h 974654"/>
              <a:gd name="connsiteX61" fmla="*/ 2675744 w 2908092"/>
              <a:gd name="connsiteY61" fmla="*/ 457200 h 974654"/>
              <a:gd name="connsiteX62" fmla="*/ 2683239 w 2908092"/>
              <a:gd name="connsiteY62" fmla="*/ 434715 h 974654"/>
              <a:gd name="connsiteX63" fmla="*/ 2698229 w 2908092"/>
              <a:gd name="connsiteY63" fmla="*/ 412230 h 974654"/>
              <a:gd name="connsiteX64" fmla="*/ 2735705 w 2908092"/>
              <a:gd name="connsiteY64" fmla="*/ 367259 h 974654"/>
              <a:gd name="connsiteX65" fmla="*/ 2773180 w 2908092"/>
              <a:gd name="connsiteY65" fmla="*/ 299804 h 974654"/>
              <a:gd name="connsiteX66" fmla="*/ 2803160 w 2908092"/>
              <a:gd name="connsiteY66" fmla="*/ 262328 h 974654"/>
              <a:gd name="connsiteX67" fmla="*/ 2818151 w 2908092"/>
              <a:gd name="connsiteY67" fmla="*/ 217358 h 974654"/>
              <a:gd name="connsiteX68" fmla="*/ 2833141 w 2908092"/>
              <a:gd name="connsiteY68" fmla="*/ 172387 h 974654"/>
              <a:gd name="connsiteX69" fmla="*/ 2840636 w 2908092"/>
              <a:gd name="connsiteY69" fmla="*/ 149902 h 974654"/>
              <a:gd name="connsiteX70" fmla="*/ 2870616 w 2908092"/>
              <a:gd name="connsiteY70" fmla="*/ 82446 h 974654"/>
              <a:gd name="connsiteX71" fmla="*/ 2878111 w 2908092"/>
              <a:gd name="connsiteY71" fmla="*/ 59961 h 974654"/>
              <a:gd name="connsiteX72" fmla="*/ 2885606 w 2908092"/>
              <a:gd name="connsiteY72" fmla="*/ 37476 h 974654"/>
              <a:gd name="connsiteX73" fmla="*/ 2908092 w 2908092"/>
              <a:gd name="connsiteY73" fmla="*/ 0 h 974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</a:cxnLst>
            <a:rect l="l" t="t" r="r" b="b"/>
            <a:pathLst>
              <a:path w="2908092" h="974654">
                <a:moveTo>
                  <a:pt x="0" y="22486"/>
                </a:moveTo>
                <a:cubicBezTo>
                  <a:pt x="4997" y="34978"/>
                  <a:pt x="10735" y="47197"/>
                  <a:pt x="14990" y="59961"/>
                </a:cubicBezTo>
                <a:cubicBezTo>
                  <a:pt x="18247" y="69733"/>
                  <a:pt x="18868" y="80296"/>
                  <a:pt x="22485" y="89941"/>
                </a:cubicBezTo>
                <a:cubicBezTo>
                  <a:pt x="26408" y="100403"/>
                  <a:pt x="32937" y="109712"/>
                  <a:pt x="37475" y="119922"/>
                </a:cubicBezTo>
                <a:cubicBezTo>
                  <a:pt x="42939" y="132216"/>
                  <a:pt x="47741" y="144800"/>
                  <a:pt x="52465" y="157397"/>
                </a:cubicBezTo>
                <a:cubicBezTo>
                  <a:pt x="55239" y="164794"/>
                  <a:pt x="56123" y="172976"/>
                  <a:pt x="59960" y="179882"/>
                </a:cubicBezTo>
                <a:cubicBezTo>
                  <a:pt x="68710" y="195631"/>
                  <a:pt x="79947" y="209863"/>
                  <a:pt x="89941" y="224853"/>
                </a:cubicBezTo>
                <a:lnTo>
                  <a:pt x="134911" y="292309"/>
                </a:lnTo>
                <a:cubicBezTo>
                  <a:pt x="139908" y="299804"/>
                  <a:pt x="143531" y="308425"/>
                  <a:pt x="149901" y="314794"/>
                </a:cubicBezTo>
                <a:cubicBezTo>
                  <a:pt x="154898" y="319791"/>
                  <a:pt x="160368" y="324355"/>
                  <a:pt x="164892" y="329784"/>
                </a:cubicBezTo>
                <a:cubicBezTo>
                  <a:pt x="187579" y="357007"/>
                  <a:pt x="187910" y="366841"/>
                  <a:pt x="217357" y="389745"/>
                </a:cubicBezTo>
                <a:cubicBezTo>
                  <a:pt x="243906" y="410394"/>
                  <a:pt x="250613" y="410823"/>
                  <a:pt x="277318" y="419725"/>
                </a:cubicBezTo>
                <a:cubicBezTo>
                  <a:pt x="313840" y="474508"/>
                  <a:pt x="265231" y="409651"/>
                  <a:pt x="322288" y="457200"/>
                </a:cubicBezTo>
                <a:cubicBezTo>
                  <a:pt x="329208" y="462967"/>
                  <a:pt x="330439" y="473824"/>
                  <a:pt x="337278" y="479686"/>
                </a:cubicBezTo>
                <a:cubicBezTo>
                  <a:pt x="359804" y="498994"/>
                  <a:pt x="372715" y="501491"/>
                  <a:pt x="397239" y="509666"/>
                </a:cubicBezTo>
                <a:cubicBezTo>
                  <a:pt x="407232" y="517161"/>
                  <a:pt x="417623" y="524154"/>
                  <a:pt x="427219" y="532151"/>
                </a:cubicBezTo>
                <a:cubicBezTo>
                  <a:pt x="432648" y="536675"/>
                  <a:pt x="436218" y="543396"/>
                  <a:pt x="442210" y="547141"/>
                </a:cubicBezTo>
                <a:cubicBezTo>
                  <a:pt x="456422" y="556024"/>
                  <a:pt x="473235" y="560330"/>
                  <a:pt x="487180" y="569627"/>
                </a:cubicBezTo>
                <a:cubicBezTo>
                  <a:pt x="503416" y="580451"/>
                  <a:pt x="517567" y="594138"/>
                  <a:pt x="532151" y="607102"/>
                </a:cubicBezTo>
                <a:cubicBezTo>
                  <a:pt x="540073" y="614144"/>
                  <a:pt x="546011" y="623426"/>
                  <a:pt x="554636" y="629587"/>
                </a:cubicBezTo>
                <a:cubicBezTo>
                  <a:pt x="563728" y="636081"/>
                  <a:pt x="574623" y="639580"/>
                  <a:pt x="584616" y="644577"/>
                </a:cubicBezTo>
                <a:cubicBezTo>
                  <a:pt x="592111" y="652072"/>
                  <a:pt x="598281" y="661183"/>
                  <a:pt x="607101" y="667063"/>
                </a:cubicBezTo>
                <a:cubicBezTo>
                  <a:pt x="633118" y="684408"/>
                  <a:pt x="648439" y="688337"/>
                  <a:pt x="674557" y="697043"/>
                </a:cubicBezTo>
                <a:cubicBezTo>
                  <a:pt x="702192" y="724677"/>
                  <a:pt x="705600" y="732984"/>
                  <a:pt x="734518" y="749509"/>
                </a:cubicBezTo>
                <a:cubicBezTo>
                  <a:pt x="744219" y="755052"/>
                  <a:pt x="755023" y="758577"/>
                  <a:pt x="764498" y="764499"/>
                </a:cubicBezTo>
                <a:cubicBezTo>
                  <a:pt x="816485" y="796991"/>
                  <a:pt x="770180" y="782124"/>
                  <a:pt x="831954" y="794479"/>
                </a:cubicBezTo>
                <a:cubicBezTo>
                  <a:pt x="839449" y="801974"/>
                  <a:pt x="845620" y="811084"/>
                  <a:pt x="854439" y="816964"/>
                </a:cubicBezTo>
                <a:cubicBezTo>
                  <a:pt x="861013" y="821346"/>
                  <a:pt x="870018" y="820622"/>
                  <a:pt x="876924" y="824459"/>
                </a:cubicBezTo>
                <a:cubicBezTo>
                  <a:pt x="892673" y="833209"/>
                  <a:pt x="906905" y="844446"/>
                  <a:pt x="921895" y="854440"/>
                </a:cubicBezTo>
                <a:lnTo>
                  <a:pt x="944380" y="869430"/>
                </a:lnTo>
                <a:cubicBezTo>
                  <a:pt x="969007" y="885848"/>
                  <a:pt x="999617" y="907598"/>
                  <a:pt x="1026826" y="914400"/>
                </a:cubicBezTo>
                <a:cubicBezTo>
                  <a:pt x="1036819" y="916898"/>
                  <a:pt x="1046901" y="919065"/>
                  <a:pt x="1056806" y="921895"/>
                </a:cubicBezTo>
                <a:cubicBezTo>
                  <a:pt x="1064403" y="924066"/>
                  <a:pt x="1071483" y="928190"/>
                  <a:pt x="1079292" y="929391"/>
                </a:cubicBezTo>
                <a:cubicBezTo>
                  <a:pt x="1104108" y="933209"/>
                  <a:pt x="1129259" y="934388"/>
                  <a:pt x="1154242" y="936886"/>
                </a:cubicBezTo>
                <a:cubicBezTo>
                  <a:pt x="1170200" y="940875"/>
                  <a:pt x="1206747" y="950517"/>
                  <a:pt x="1221698" y="951876"/>
                </a:cubicBezTo>
                <a:cubicBezTo>
                  <a:pt x="1264069" y="955728"/>
                  <a:pt x="1306599" y="957767"/>
                  <a:pt x="1349114" y="959371"/>
                </a:cubicBezTo>
                <a:lnTo>
                  <a:pt x="1618937" y="966866"/>
                </a:lnTo>
                <a:cubicBezTo>
                  <a:pt x="1626432" y="969364"/>
                  <a:pt x="1633522" y="974361"/>
                  <a:pt x="1641423" y="974361"/>
                </a:cubicBezTo>
                <a:cubicBezTo>
                  <a:pt x="1841048" y="974361"/>
                  <a:pt x="1806731" y="978039"/>
                  <a:pt x="1918741" y="959371"/>
                </a:cubicBezTo>
                <a:cubicBezTo>
                  <a:pt x="1926236" y="956873"/>
                  <a:pt x="1933604" y="953955"/>
                  <a:pt x="1941226" y="951876"/>
                </a:cubicBezTo>
                <a:cubicBezTo>
                  <a:pt x="1961102" y="946455"/>
                  <a:pt x="2001187" y="936886"/>
                  <a:pt x="2001187" y="936886"/>
                </a:cubicBezTo>
                <a:cubicBezTo>
                  <a:pt x="2011180" y="929391"/>
                  <a:pt x="2019994" y="919987"/>
                  <a:pt x="2031167" y="914400"/>
                </a:cubicBezTo>
                <a:cubicBezTo>
                  <a:pt x="2040380" y="909793"/>
                  <a:pt x="2051242" y="909735"/>
                  <a:pt x="2061147" y="906905"/>
                </a:cubicBezTo>
                <a:cubicBezTo>
                  <a:pt x="2068744" y="904735"/>
                  <a:pt x="2076371" y="902522"/>
                  <a:pt x="2083633" y="899410"/>
                </a:cubicBezTo>
                <a:cubicBezTo>
                  <a:pt x="2129343" y="879820"/>
                  <a:pt x="2098788" y="886863"/>
                  <a:pt x="2151088" y="869430"/>
                </a:cubicBezTo>
                <a:cubicBezTo>
                  <a:pt x="2165498" y="864627"/>
                  <a:pt x="2189117" y="861659"/>
                  <a:pt x="2203554" y="854440"/>
                </a:cubicBezTo>
                <a:cubicBezTo>
                  <a:pt x="2211611" y="850412"/>
                  <a:pt x="2217760" y="842999"/>
                  <a:pt x="2226039" y="839450"/>
                </a:cubicBezTo>
                <a:cubicBezTo>
                  <a:pt x="2235507" y="835392"/>
                  <a:pt x="2246114" y="834784"/>
                  <a:pt x="2256019" y="831954"/>
                </a:cubicBezTo>
                <a:cubicBezTo>
                  <a:pt x="2263616" y="829783"/>
                  <a:pt x="2271010" y="826957"/>
                  <a:pt x="2278505" y="824459"/>
                </a:cubicBezTo>
                <a:cubicBezTo>
                  <a:pt x="2360345" y="769899"/>
                  <a:pt x="2234178" y="850369"/>
                  <a:pt x="2330970" y="801974"/>
                </a:cubicBezTo>
                <a:cubicBezTo>
                  <a:pt x="2342143" y="796388"/>
                  <a:pt x="2350358" y="786110"/>
                  <a:pt x="2360951" y="779489"/>
                </a:cubicBezTo>
                <a:cubicBezTo>
                  <a:pt x="2370426" y="773567"/>
                  <a:pt x="2381230" y="770042"/>
                  <a:pt x="2390931" y="764499"/>
                </a:cubicBezTo>
                <a:cubicBezTo>
                  <a:pt x="2398752" y="760030"/>
                  <a:pt x="2406382" y="755136"/>
                  <a:pt x="2413416" y="749509"/>
                </a:cubicBezTo>
                <a:cubicBezTo>
                  <a:pt x="2418934" y="745094"/>
                  <a:pt x="2422346" y="738154"/>
                  <a:pt x="2428406" y="734518"/>
                </a:cubicBezTo>
                <a:cubicBezTo>
                  <a:pt x="2435181" y="730453"/>
                  <a:pt x="2443397" y="729521"/>
                  <a:pt x="2450892" y="727023"/>
                </a:cubicBezTo>
                <a:cubicBezTo>
                  <a:pt x="2460885" y="719528"/>
                  <a:pt x="2471388" y="712667"/>
                  <a:pt x="2480872" y="704538"/>
                </a:cubicBezTo>
                <a:cubicBezTo>
                  <a:pt x="2488920" y="697640"/>
                  <a:pt x="2495214" y="688839"/>
                  <a:pt x="2503357" y="682053"/>
                </a:cubicBezTo>
                <a:cubicBezTo>
                  <a:pt x="2533571" y="656875"/>
                  <a:pt x="2525796" y="677117"/>
                  <a:pt x="2555823" y="637082"/>
                </a:cubicBezTo>
                <a:cubicBezTo>
                  <a:pt x="2570813" y="617095"/>
                  <a:pt x="2589620" y="599468"/>
                  <a:pt x="2600793" y="577122"/>
                </a:cubicBezTo>
                <a:cubicBezTo>
                  <a:pt x="2618943" y="540820"/>
                  <a:pt x="2607882" y="555041"/>
                  <a:pt x="2630774" y="532151"/>
                </a:cubicBezTo>
                <a:cubicBezTo>
                  <a:pt x="2636891" y="513801"/>
                  <a:pt x="2641682" y="495894"/>
                  <a:pt x="2653259" y="479686"/>
                </a:cubicBezTo>
                <a:cubicBezTo>
                  <a:pt x="2659420" y="471061"/>
                  <a:pt x="2668249" y="464695"/>
                  <a:pt x="2675744" y="457200"/>
                </a:cubicBezTo>
                <a:cubicBezTo>
                  <a:pt x="2678242" y="449705"/>
                  <a:pt x="2679706" y="441781"/>
                  <a:pt x="2683239" y="434715"/>
                </a:cubicBezTo>
                <a:cubicBezTo>
                  <a:pt x="2687267" y="426658"/>
                  <a:pt x="2692993" y="419560"/>
                  <a:pt x="2698229" y="412230"/>
                </a:cubicBezTo>
                <a:cubicBezTo>
                  <a:pt x="2720500" y="381051"/>
                  <a:pt x="2714401" y="388563"/>
                  <a:pt x="2735705" y="367259"/>
                </a:cubicBezTo>
                <a:cubicBezTo>
                  <a:pt x="2745130" y="338983"/>
                  <a:pt x="2747407" y="325578"/>
                  <a:pt x="2773180" y="299804"/>
                </a:cubicBezTo>
                <a:cubicBezTo>
                  <a:pt x="2785638" y="287345"/>
                  <a:pt x="2795596" y="279346"/>
                  <a:pt x="2803160" y="262328"/>
                </a:cubicBezTo>
                <a:cubicBezTo>
                  <a:pt x="2809578" y="247889"/>
                  <a:pt x="2813154" y="232348"/>
                  <a:pt x="2818151" y="217358"/>
                </a:cubicBezTo>
                <a:lnTo>
                  <a:pt x="2833141" y="172387"/>
                </a:lnTo>
                <a:cubicBezTo>
                  <a:pt x="2835639" y="164892"/>
                  <a:pt x="2836254" y="156476"/>
                  <a:pt x="2840636" y="149902"/>
                </a:cubicBezTo>
                <a:cubicBezTo>
                  <a:pt x="2864391" y="114269"/>
                  <a:pt x="2852777" y="135963"/>
                  <a:pt x="2870616" y="82446"/>
                </a:cubicBezTo>
                <a:lnTo>
                  <a:pt x="2878111" y="59961"/>
                </a:lnTo>
                <a:cubicBezTo>
                  <a:pt x="2880609" y="52466"/>
                  <a:pt x="2881224" y="44050"/>
                  <a:pt x="2885606" y="37476"/>
                </a:cubicBezTo>
                <a:cubicBezTo>
                  <a:pt x="2903695" y="10342"/>
                  <a:pt x="2896567" y="23048"/>
                  <a:pt x="2908092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AC0BC985-0464-4784-8157-679F297732A6}"/>
              </a:ext>
            </a:extLst>
          </p:cNvPr>
          <p:cNvSpPr/>
          <p:nvPr/>
        </p:nvSpPr>
        <p:spPr>
          <a:xfrm>
            <a:off x="3924925" y="2960556"/>
            <a:ext cx="4314668" cy="1469017"/>
          </a:xfrm>
          <a:custGeom>
            <a:avLst/>
            <a:gdLst>
              <a:gd name="connsiteX0" fmla="*/ 0 w 2908092"/>
              <a:gd name="connsiteY0" fmla="*/ 22486 h 974654"/>
              <a:gd name="connsiteX1" fmla="*/ 14990 w 2908092"/>
              <a:gd name="connsiteY1" fmla="*/ 59961 h 974654"/>
              <a:gd name="connsiteX2" fmla="*/ 22485 w 2908092"/>
              <a:gd name="connsiteY2" fmla="*/ 89941 h 974654"/>
              <a:gd name="connsiteX3" fmla="*/ 37475 w 2908092"/>
              <a:gd name="connsiteY3" fmla="*/ 119922 h 974654"/>
              <a:gd name="connsiteX4" fmla="*/ 52465 w 2908092"/>
              <a:gd name="connsiteY4" fmla="*/ 157397 h 974654"/>
              <a:gd name="connsiteX5" fmla="*/ 59960 w 2908092"/>
              <a:gd name="connsiteY5" fmla="*/ 179882 h 974654"/>
              <a:gd name="connsiteX6" fmla="*/ 89941 w 2908092"/>
              <a:gd name="connsiteY6" fmla="*/ 224853 h 974654"/>
              <a:gd name="connsiteX7" fmla="*/ 134911 w 2908092"/>
              <a:gd name="connsiteY7" fmla="*/ 292309 h 974654"/>
              <a:gd name="connsiteX8" fmla="*/ 149901 w 2908092"/>
              <a:gd name="connsiteY8" fmla="*/ 314794 h 974654"/>
              <a:gd name="connsiteX9" fmla="*/ 164892 w 2908092"/>
              <a:gd name="connsiteY9" fmla="*/ 329784 h 974654"/>
              <a:gd name="connsiteX10" fmla="*/ 217357 w 2908092"/>
              <a:gd name="connsiteY10" fmla="*/ 389745 h 974654"/>
              <a:gd name="connsiteX11" fmla="*/ 277318 w 2908092"/>
              <a:gd name="connsiteY11" fmla="*/ 419725 h 974654"/>
              <a:gd name="connsiteX12" fmla="*/ 322288 w 2908092"/>
              <a:gd name="connsiteY12" fmla="*/ 457200 h 974654"/>
              <a:gd name="connsiteX13" fmla="*/ 337278 w 2908092"/>
              <a:gd name="connsiteY13" fmla="*/ 479686 h 974654"/>
              <a:gd name="connsiteX14" fmla="*/ 397239 w 2908092"/>
              <a:gd name="connsiteY14" fmla="*/ 509666 h 974654"/>
              <a:gd name="connsiteX15" fmla="*/ 427219 w 2908092"/>
              <a:gd name="connsiteY15" fmla="*/ 532151 h 974654"/>
              <a:gd name="connsiteX16" fmla="*/ 442210 w 2908092"/>
              <a:gd name="connsiteY16" fmla="*/ 547141 h 974654"/>
              <a:gd name="connsiteX17" fmla="*/ 487180 w 2908092"/>
              <a:gd name="connsiteY17" fmla="*/ 569627 h 974654"/>
              <a:gd name="connsiteX18" fmla="*/ 532151 w 2908092"/>
              <a:gd name="connsiteY18" fmla="*/ 607102 h 974654"/>
              <a:gd name="connsiteX19" fmla="*/ 554636 w 2908092"/>
              <a:gd name="connsiteY19" fmla="*/ 629587 h 974654"/>
              <a:gd name="connsiteX20" fmla="*/ 584616 w 2908092"/>
              <a:gd name="connsiteY20" fmla="*/ 644577 h 974654"/>
              <a:gd name="connsiteX21" fmla="*/ 607101 w 2908092"/>
              <a:gd name="connsiteY21" fmla="*/ 667063 h 974654"/>
              <a:gd name="connsiteX22" fmla="*/ 674557 w 2908092"/>
              <a:gd name="connsiteY22" fmla="*/ 697043 h 974654"/>
              <a:gd name="connsiteX23" fmla="*/ 734518 w 2908092"/>
              <a:gd name="connsiteY23" fmla="*/ 749509 h 974654"/>
              <a:gd name="connsiteX24" fmla="*/ 764498 w 2908092"/>
              <a:gd name="connsiteY24" fmla="*/ 764499 h 974654"/>
              <a:gd name="connsiteX25" fmla="*/ 831954 w 2908092"/>
              <a:gd name="connsiteY25" fmla="*/ 794479 h 974654"/>
              <a:gd name="connsiteX26" fmla="*/ 854439 w 2908092"/>
              <a:gd name="connsiteY26" fmla="*/ 816964 h 974654"/>
              <a:gd name="connsiteX27" fmla="*/ 876924 w 2908092"/>
              <a:gd name="connsiteY27" fmla="*/ 824459 h 974654"/>
              <a:gd name="connsiteX28" fmla="*/ 921895 w 2908092"/>
              <a:gd name="connsiteY28" fmla="*/ 854440 h 974654"/>
              <a:gd name="connsiteX29" fmla="*/ 944380 w 2908092"/>
              <a:gd name="connsiteY29" fmla="*/ 869430 h 974654"/>
              <a:gd name="connsiteX30" fmla="*/ 1026826 w 2908092"/>
              <a:gd name="connsiteY30" fmla="*/ 914400 h 974654"/>
              <a:gd name="connsiteX31" fmla="*/ 1056806 w 2908092"/>
              <a:gd name="connsiteY31" fmla="*/ 921895 h 974654"/>
              <a:gd name="connsiteX32" fmla="*/ 1079292 w 2908092"/>
              <a:gd name="connsiteY32" fmla="*/ 929391 h 974654"/>
              <a:gd name="connsiteX33" fmla="*/ 1154242 w 2908092"/>
              <a:gd name="connsiteY33" fmla="*/ 936886 h 974654"/>
              <a:gd name="connsiteX34" fmla="*/ 1221698 w 2908092"/>
              <a:gd name="connsiteY34" fmla="*/ 951876 h 974654"/>
              <a:gd name="connsiteX35" fmla="*/ 1349114 w 2908092"/>
              <a:gd name="connsiteY35" fmla="*/ 959371 h 974654"/>
              <a:gd name="connsiteX36" fmla="*/ 1618937 w 2908092"/>
              <a:gd name="connsiteY36" fmla="*/ 966866 h 974654"/>
              <a:gd name="connsiteX37" fmla="*/ 1641423 w 2908092"/>
              <a:gd name="connsiteY37" fmla="*/ 974361 h 974654"/>
              <a:gd name="connsiteX38" fmla="*/ 1918741 w 2908092"/>
              <a:gd name="connsiteY38" fmla="*/ 959371 h 974654"/>
              <a:gd name="connsiteX39" fmla="*/ 1941226 w 2908092"/>
              <a:gd name="connsiteY39" fmla="*/ 951876 h 974654"/>
              <a:gd name="connsiteX40" fmla="*/ 2001187 w 2908092"/>
              <a:gd name="connsiteY40" fmla="*/ 936886 h 974654"/>
              <a:gd name="connsiteX41" fmla="*/ 2031167 w 2908092"/>
              <a:gd name="connsiteY41" fmla="*/ 914400 h 974654"/>
              <a:gd name="connsiteX42" fmla="*/ 2061147 w 2908092"/>
              <a:gd name="connsiteY42" fmla="*/ 906905 h 974654"/>
              <a:gd name="connsiteX43" fmla="*/ 2083633 w 2908092"/>
              <a:gd name="connsiteY43" fmla="*/ 899410 h 974654"/>
              <a:gd name="connsiteX44" fmla="*/ 2151088 w 2908092"/>
              <a:gd name="connsiteY44" fmla="*/ 869430 h 974654"/>
              <a:gd name="connsiteX45" fmla="*/ 2203554 w 2908092"/>
              <a:gd name="connsiteY45" fmla="*/ 854440 h 974654"/>
              <a:gd name="connsiteX46" fmla="*/ 2226039 w 2908092"/>
              <a:gd name="connsiteY46" fmla="*/ 839450 h 974654"/>
              <a:gd name="connsiteX47" fmla="*/ 2256019 w 2908092"/>
              <a:gd name="connsiteY47" fmla="*/ 831954 h 974654"/>
              <a:gd name="connsiteX48" fmla="*/ 2278505 w 2908092"/>
              <a:gd name="connsiteY48" fmla="*/ 824459 h 974654"/>
              <a:gd name="connsiteX49" fmla="*/ 2330970 w 2908092"/>
              <a:gd name="connsiteY49" fmla="*/ 801974 h 974654"/>
              <a:gd name="connsiteX50" fmla="*/ 2360951 w 2908092"/>
              <a:gd name="connsiteY50" fmla="*/ 779489 h 974654"/>
              <a:gd name="connsiteX51" fmla="*/ 2390931 w 2908092"/>
              <a:gd name="connsiteY51" fmla="*/ 764499 h 974654"/>
              <a:gd name="connsiteX52" fmla="*/ 2413416 w 2908092"/>
              <a:gd name="connsiteY52" fmla="*/ 749509 h 974654"/>
              <a:gd name="connsiteX53" fmla="*/ 2428406 w 2908092"/>
              <a:gd name="connsiteY53" fmla="*/ 734518 h 974654"/>
              <a:gd name="connsiteX54" fmla="*/ 2450892 w 2908092"/>
              <a:gd name="connsiteY54" fmla="*/ 727023 h 974654"/>
              <a:gd name="connsiteX55" fmla="*/ 2480872 w 2908092"/>
              <a:gd name="connsiteY55" fmla="*/ 704538 h 974654"/>
              <a:gd name="connsiteX56" fmla="*/ 2503357 w 2908092"/>
              <a:gd name="connsiteY56" fmla="*/ 682053 h 974654"/>
              <a:gd name="connsiteX57" fmla="*/ 2555823 w 2908092"/>
              <a:gd name="connsiteY57" fmla="*/ 637082 h 974654"/>
              <a:gd name="connsiteX58" fmla="*/ 2600793 w 2908092"/>
              <a:gd name="connsiteY58" fmla="*/ 577122 h 974654"/>
              <a:gd name="connsiteX59" fmla="*/ 2630774 w 2908092"/>
              <a:gd name="connsiteY59" fmla="*/ 532151 h 974654"/>
              <a:gd name="connsiteX60" fmla="*/ 2653259 w 2908092"/>
              <a:gd name="connsiteY60" fmla="*/ 479686 h 974654"/>
              <a:gd name="connsiteX61" fmla="*/ 2675744 w 2908092"/>
              <a:gd name="connsiteY61" fmla="*/ 457200 h 974654"/>
              <a:gd name="connsiteX62" fmla="*/ 2683239 w 2908092"/>
              <a:gd name="connsiteY62" fmla="*/ 434715 h 974654"/>
              <a:gd name="connsiteX63" fmla="*/ 2698229 w 2908092"/>
              <a:gd name="connsiteY63" fmla="*/ 412230 h 974654"/>
              <a:gd name="connsiteX64" fmla="*/ 2735705 w 2908092"/>
              <a:gd name="connsiteY64" fmla="*/ 367259 h 974654"/>
              <a:gd name="connsiteX65" fmla="*/ 2773180 w 2908092"/>
              <a:gd name="connsiteY65" fmla="*/ 299804 h 974654"/>
              <a:gd name="connsiteX66" fmla="*/ 2803160 w 2908092"/>
              <a:gd name="connsiteY66" fmla="*/ 262328 h 974654"/>
              <a:gd name="connsiteX67" fmla="*/ 2818151 w 2908092"/>
              <a:gd name="connsiteY67" fmla="*/ 217358 h 974654"/>
              <a:gd name="connsiteX68" fmla="*/ 2833141 w 2908092"/>
              <a:gd name="connsiteY68" fmla="*/ 172387 h 974654"/>
              <a:gd name="connsiteX69" fmla="*/ 2840636 w 2908092"/>
              <a:gd name="connsiteY69" fmla="*/ 149902 h 974654"/>
              <a:gd name="connsiteX70" fmla="*/ 2870616 w 2908092"/>
              <a:gd name="connsiteY70" fmla="*/ 82446 h 974654"/>
              <a:gd name="connsiteX71" fmla="*/ 2878111 w 2908092"/>
              <a:gd name="connsiteY71" fmla="*/ 59961 h 974654"/>
              <a:gd name="connsiteX72" fmla="*/ 2885606 w 2908092"/>
              <a:gd name="connsiteY72" fmla="*/ 37476 h 974654"/>
              <a:gd name="connsiteX73" fmla="*/ 2908092 w 2908092"/>
              <a:gd name="connsiteY73" fmla="*/ 0 h 974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</a:cxnLst>
            <a:rect l="l" t="t" r="r" b="b"/>
            <a:pathLst>
              <a:path w="2908092" h="974654">
                <a:moveTo>
                  <a:pt x="0" y="22486"/>
                </a:moveTo>
                <a:cubicBezTo>
                  <a:pt x="4997" y="34978"/>
                  <a:pt x="10735" y="47197"/>
                  <a:pt x="14990" y="59961"/>
                </a:cubicBezTo>
                <a:cubicBezTo>
                  <a:pt x="18247" y="69733"/>
                  <a:pt x="18868" y="80296"/>
                  <a:pt x="22485" y="89941"/>
                </a:cubicBezTo>
                <a:cubicBezTo>
                  <a:pt x="26408" y="100403"/>
                  <a:pt x="32937" y="109712"/>
                  <a:pt x="37475" y="119922"/>
                </a:cubicBezTo>
                <a:cubicBezTo>
                  <a:pt x="42939" y="132216"/>
                  <a:pt x="47741" y="144800"/>
                  <a:pt x="52465" y="157397"/>
                </a:cubicBezTo>
                <a:cubicBezTo>
                  <a:pt x="55239" y="164794"/>
                  <a:pt x="56123" y="172976"/>
                  <a:pt x="59960" y="179882"/>
                </a:cubicBezTo>
                <a:cubicBezTo>
                  <a:pt x="68710" y="195631"/>
                  <a:pt x="79947" y="209863"/>
                  <a:pt x="89941" y="224853"/>
                </a:cubicBezTo>
                <a:lnTo>
                  <a:pt x="134911" y="292309"/>
                </a:lnTo>
                <a:cubicBezTo>
                  <a:pt x="139908" y="299804"/>
                  <a:pt x="143531" y="308425"/>
                  <a:pt x="149901" y="314794"/>
                </a:cubicBezTo>
                <a:cubicBezTo>
                  <a:pt x="154898" y="319791"/>
                  <a:pt x="160368" y="324355"/>
                  <a:pt x="164892" y="329784"/>
                </a:cubicBezTo>
                <a:cubicBezTo>
                  <a:pt x="187579" y="357007"/>
                  <a:pt x="187910" y="366841"/>
                  <a:pt x="217357" y="389745"/>
                </a:cubicBezTo>
                <a:cubicBezTo>
                  <a:pt x="243906" y="410394"/>
                  <a:pt x="250613" y="410823"/>
                  <a:pt x="277318" y="419725"/>
                </a:cubicBezTo>
                <a:cubicBezTo>
                  <a:pt x="313840" y="474508"/>
                  <a:pt x="265231" y="409651"/>
                  <a:pt x="322288" y="457200"/>
                </a:cubicBezTo>
                <a:cubicBezTo>
                  <a:pt x="329208" y="462967"/>
                  <a:pt x="330439" y="473824"/>
                  <a:pt x="337278" y="479686"/>
                </a:cubicBezTo>
                <a:cubicBezTo>
                  <a:pt x="359804" y="498994"/>
                  <a:pt x="372715" y="501491"/>
                  <a:pt x="397239" y="509666"/>
                </a:cubicBezTo>
                <a:cubicBezTo>
                  <a:pt x="407232" y="517161"/>
                  <a:pt x="417623" y="524154"/>
                  <a:pt x="427219" y="532151"/>
                </a:cubicBezTo>
                <a:cubicBezTo>
                  <a:pt x="432648" y="536675"/>
                  <a:pt x="436218" y="543396"/>
                  <a:pt x="442210" y="547141"/>
                </a:cubicBezTo>
                <a:cubicBezTo>
                  <a:pt x="456422" y="556024"/>
                  <a:pt x="473235" y="560330"/>
                  <a:pt x="487180" y="569627"/>
                </a:cubicBezTo>
                <a:cubicBezTo>
                  <a:pt x="503416" y="580451"/>
                  <a:pt x="517567" y="594138"/>
                  <a:pt x="532151" y="607102"/>
                </a:cubicBezTo>
                <a:cubicBezTo>
                  <a:pt x="540073" y="614144"/>
                  <a:pt x="546011" y="623426"/>
                  <a:pt x="554636" y="629587"/>
                </a:cubicBezTo>
                <a:cubicBezTo>
                  <a:pt x="563728" y="636081"/>
                  <a:pt x="574623" y="639580"/>
                  <a:pt x="584616" y="644577"/>
                </a:cubicBezTo>
                <a:cubicBezTo>
                  <a:pt x="592111" y="652072"/>
                  <a:pt x="598281" y="661183"/>
                  <a:pt x="607101" y="667063"/>
                </a:cubicBezTo>
                <a:cubicBezTo>
                  <a:pt x="633118" y="684408"/>
                  <a:pt x="648439" y="688337"/>
                  <a:pt x="674557" y="697043"/>
                </a:cubicBezTo>
                <a:cubicBezTo>
                  <a:pt x="702192" y="724677"/>
                  <a:pt x="705600" y="732984"/>
                  <a:pt x="734518" y="749509"/>
                </a:cubicBezTo>
                <a:cubicBezTo>
                  <a:pt x="744219" y="755052"/>
                  <a:pt x="755023" y="758577"/>
                  <a:pt x="764498" y="764499"/>
                </a:cubicBezTo>
                <a:cubicBezTo>
                  <a:pt x="816485" y="796991"/>
                  <a:pt x="770180" y="782124"/>
                  <a:pt x="831954" y="794479"/>
                </a:cubicBezTo>
                <a:cubicBezTo>
                  <a:pt x="839449" y="801974"/>
                  <a:pt x="845620" y="811084"/>
                  <a:pt x="854439" y="816964"/>
                </a:cubicBezTo>
                <a:cubicBezTo>
                  <a:pt x="861013" y="821346"/>
                  <a:pt x="870018" y="820622"/>
                  <a:pt x="876924" y="824459"/>
                </a:cubicBezTo>
                <a:cubicBezTo>
                  <a:pt x="892673" y="833209"/>
                  <a:pt x="906905" y="844446"/>
                  <a:pt x="921895" y="854440"/>
                </a:cubicBezTo>
                <a:lnTo>
                  <a:pt x="944380" y="869430"/>
                </a:lnTo>
                <a:cubicBezTo>
                  <a:pt x="969007" y="885848"/>
                  <a:pt x="999617" y="907598"/>
                  <a:pt x="1026826" y="914400"/>
                </a:cubicBezTo>
                <a:cubicBezTo>
                  <a:pt x="1036819" y="916898"/>
                  <a:pt x="1046901" y="919065"/>
                  <a:pt x="1056806" y="921895"/>
                </a:cubicBezTo>
                <a:cubicBezTo>
                  <a:pt x="1064403" y="924066"/>
                  <a:pt x="1071483" y="928190"/>
                  <a:pt x="1079292" y="929391"/>
                </a:cubicBezTo>
                <a:cubicBezTo>
                  <a:pt x="1104108" y="933209"/>
                  <a:pt x="1129259" y="934388"/>
                  <a:pt x="1154242" y="936886"/>
                </a:cubicBezTo>
                <a:cubicBezTo>
                  <a:pt x="1170200" y="940875"/>
                  <a:pt x="1206747" y="950517"/>
                  <a:pt x="1221698" y="951876"/>
                </a:cubicBezTo>
                <a:cubicBezTo>
                  <a:pt x="1264069" y="955728"/>
                  <a:pt x="1306599" y="957767"/>
                  <a:pt x="1349114" y="959371"/>
                </a:cubicBezTo>
                <a:lnTo>
                  <a:pt x="1618937" y="966866"/>
                </a:lnTo>
                <a:cubicBezTo>
                  <a:pt x="1626432" y="969364"/>
                  <a:pt x="1633522" y="974361"/>
                  <a:pt x="1641423" y="974361"/>
                </a:cubicBezTo>
                <a:cubicBezTo>
                  <a:pt x="1841048" y="974361"/>
                  <a:pt x="1806731" y="978039"/>
                  <a:pt x="1918741" y="959371"/>
                </a:cubicBezTo>
                <a:cubicBezTo>
                  <a:pt x="1926236" y="956873"/>
                  <a:pt x="1933604" y="953955"/>
                  <a:pt x="1941226" y="951876"/>
                </a:cubicBezTo>
                <a:cubicBezTo>
                  <a:pt x="1961102" y="946455"/>
                  <a:pt x="2001187" y="936886"/>
                  <a:pt x="2001187" y="936886"/>
                </a:cubicBezTo>
                <a:cubicBezTo>
                  <a:pt x="2011180" y="929391"/>
                  <a:pt x="2019994" y="919987"/>
                  <a:pt x="2031167" y="914400"/>
                </a:cubicBezTo>
                <a:cubicBezTo>
                  <a:pt x="2040380" y="909793"/>
                  <a:pt x="2051242" y="909735"/>
                  <a:pt x="2061147" y="906905"/>
                </a:cubicBezTo>
                <a:cubicBezTo>
                  <a:pt x="2068744" y="904735"/>
                  <a:pt x="2076371" y="902522"/>
                  <a:pt x="2083633" y="899410"/>
                </a:cubicBezTo>
                <a:cubicBezTo>
                  <a:pt x="2129343" y="879820"/>
                  <a:pt x="2098788" y="886863"/>
                  <a:pt x="2151088" y="869430"/>
                </a:cubicBezTo>
                <a:cubicBezTo>
                  <a:pt x="2165498" y="864627"/>
                  <a:pt x="2189117" y="861659"/>
                  <a:pt x="2203554" y="854440"/>
                </a:cubicBezTo>
                <a:cubicBezTo>
                  <a:pt x="2211611" y="850412"/>
                  <a:pt x="2217760" y="842999"/>
                  <a:pt x="2226039" y="839450"/>
                </a:cubicBezTo>
                <a:cubicBezTo>
                  <a:pt x="2235507" y="835392"/>
                  <a:pt x="2246114" y="834784"/>
                  <a:pt x="2256019" y="831954"/>
                </a:cubicBezTo>
                <a:cubicBezTo>
                  <a:pt x="2263616" y="829783"/>
                  <a:pt x="2271010" y="826957"/>
                  <a:pt x="2278505" y="824459"/>
                </a:cubicBezTo>
                <a:cubicBezTo>
                  <a:pt x="2360345" y="769899"/>
                  <a:pt x="2234178" y="850369"/>
                  <a:pt x="2330970" y="801974"/>
                </a:cubicBezTo>
                <a:cubicBezTo>
                  <a:pt x="2342143" y="796388"/>
                  <a:pt x="2350358" y="786110"/>
                  <a:pt x="2360951" y="779489"/>
                </a:cubicBezTo>
                <a:cubicBezTo>
                  <a:pt x="2370426" y="773567"/>
                  <a:pt x="2381230" y="770042"/>
                  <a:pt x="2390931" y="764499"/>
                </a:cubicBezTo>
                <a:cubicBezTo>
                  <a:pt x="2398752" y="760030"/>
                  <a:pt x="2406382" y="755136"/>
                  <a:pt x="2413416" y="749509"/>
                </a:cubicBezTo>
                <a:cubicBezTo>
                  <a:pt x="2418934" y="745094"/>
                  <a:pt x="2422346" y="738154"/>
                  <a:pt x="2428406" y="734518"/>
                </a:cubicBezTo>
                <a:cubicBezTo>
                  <a:pt x="2435181" y="730453"/>
                  <a:pt x="2443397" y="729521"/>
                  <a:pt x="2450892" y="727023"/>
                </a:cubicBezTo>
                <a:cubicBezTo>
                  <a:pt x="2460885" y="719528"/>
                  <a:pt x="2471388" y="712667"/>
                  <a:pt x="2480872" y="704538"/>
                </a:cubicBezTo>
                <a:cubicBezTo>
                  <a:pt x="2488920" y="697640"/>
                  <a:pt x="2495214" y="688839"/>
                  <a:pt x="2503357" y="682053"/>
                </a:cubicBezTo>
                <a:cubicBezTo>
                  <a:pt x="2533571" y="656875"/>
                  <a:pt x="2525796" y="677117"/>
                  <a:pt x="2555823" y="637082"/>
                </a:cubicBezTo>
                <a:cubicBezTo>
                  <a:pt x="2570813" y="617095"/>
                  <a:pt x="2589620" y="599468"/>
                  <a:pt x="2600793" y="577122"/>
                </a:cubicBezTo>
                <a:cubicBezTo>
                  <a:pt x="2618943" y="540820"/>
                  <a:pt x="2607882" y="555041"/>
                  <a:pt x="2630774" y="532151"/>
                </a:cubicBezTo>
                <a:cubicBezTo>
                  <a:pt x="2636891" y="513801"/>
                  <a:pt x="2641682" y="495894"/>
                  <a:pt x="2653259" y="479686"/>
                </a:cubicBezTo>
                <a:cubicBezTo>
                  <a:pt x="2659420" y="471061"/>
                  <a:pt x="2668249" y="464695"/>
                  <a:pt x="2675744" y="457200"/>
                </a:cubicBezTo>
                <a:cubicBezTo>
                  <a:pt x="2678242" y="449705"/>
                  <a:pt x="2679706" y="441781"/>
                  <a:pt x="2683239" y="434715"/>
                </a:cubicBezTo>
                <a:cubicBezTo>
                  <a:pt x="2687267" y="426658"/>
                  <a:pt x="2692993" y="419560"/>
                  <a:pt x="2698229" y="412230"/>
                </a:cubicBezTo>
                <a:cubicBezTo>
                  <a:pt x="2720500" y="381051"/>
                  <a:pt x="2714401" y="388563"/>
                  <a:pt x="2735705" y="367259"/>
                </a:cubicBezTo>
                <a:cubicBezTo>
                  <a:pt x="2745130" y="338983"/>
                  <a:pt x="2747407" y="325578"/>
                  <a:pt x="2773180" y="299804"/>
                </a:cubicBezTo>
                <a:cubicBezTo>
                  <a:pt x="2785638" y="287345"/>
                  <a:pt x="2795596" y="279346"/>
                  <a:pt x="2803160" y="262328"/>
                </a:cubicBezTo>
                <a:cubicBezTo>
                  <a:pt x="2809578" y="247889"/>
                  <a:pt x="2813154" y="232348"/>
                  <a:pt x="2818151" y="217358"/>
                </a:cubicBezTo>
                <a:lnTo>
                  <a:pt x="2833141" y="172387"/>
                </a:lnTo>
                <a:cubicBezTo>
                  <a:pt x="2835639" y="164892"/>
                  <a:pt x="2836254" y="156476"/>
                  <a:pt x="2840636" y="149902"/>
                </a:cubicBezTo>
                <a:cubicBezTo>
                  <a:pt x="2864391" y="114269"/>
                  <a:pt x="2852777" y="135963"/>
                  <a:pt x="2870616" y="82446"/>
                </a:cubicBezTo>
                <a:lnTo>
                  <a:pt x="2878111" y="59961"/>
                </a:lnTo>
                <a:cubicBezTo>
                  <a:pt x="2880609" y="52466"/>
                  <a:pt x="2881224" y="44050"/>
                  <a:pt x="2885606" y="37476"/>
                </a:cubicBezTo>
                <a:cubicBezTo>
                  <a:pt x="2903695" y="10342"/>
                  <a:pt x="2896567" y="23048"/>
                  <a:pt x="2908092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14D5CC9-50A2-4B6F-89FC-CF95F9B24705}"/>
              </a:ext>
            </a:extLst>
          </p:cNvPr>
          <p:cNvCxnSpPr/>
          <p:nvPr/>
        </p:nvCxnSpPr>
        <p:spPr>
          <a:xfrm>
            <a:off x="5020455" y="1814746"/>
            <a:ext cx="1908748" cy="1514007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9809ECC-730A-4145-ACD0-08680A58897B}"/>
              </a:ext>
            </a:extLst>
          </p:cNvPr>
          <p:cNvCxnSpPr>
            <a:cxnSpLocks/>
          </p:cNvCxnSpPr>
          <p:nvPr/>
        </p:nvCxnSpPr>
        <p:spPr>
          <a:xfrm flipH="1">
            <a:off x="5107538" y="1627577"/>
            <a:ext cx="1417292" cy="1775503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Action Button: Go Home 27">
            <a:hlinkClick r:id="" action="ppaction://hlinkshowjump?jump=firstslide" highlightClick="1"/>
            <a:extLst>
              <a:ext uri="{FF2B5EF4-FFF2-40B4-BE49-F238E27FC236}">
                <a16:creationId xmlns:a16="http://schemas.microsoft.com/office/drawing/2014/main" id="{67C6D82F-5CA3-4355-9584-53E4985E3167}"/>
              </a:ext>
            </a:extLst>
          </p:cNvPr>
          <p:cNvSpPr/>
          <p:nvPr/>
        </p:nvSpPr>
        <p:spPr>
          <a:xfrm>
            <a:off x="7402644" y="1545462"/>
            <a:ext cx="1256675" cy="1137774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C6ACBB94-089E-40EB-8131-5C70F652AD5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5557"/>
          <a:stretch/>
        </p:blipFill>
        <p:spPr>
          <a:xfrm>
            <a:off x="4628213" y="2096272"/>
            <a:ext cx="552121" cy="1269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98275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D9185-9955-4D33-8071-E605573030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999" y="384123"/>
            <a:ext cx="7704000" cy="572700"/>
          </a:xfrm>
        </p:spPr>
        <p:txBody>
          <a:bodyPr/>
          <a:lstStyle/>
          <a:p>
            <a:pPr algn="ctr"/>
            <a:r>
              <a:rPr lang="ka-GE"/>
              <a:t>ენკაფსულაცია</a:t>
            </a:r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1BEC3B-2630-4C43-B417-9BE73E32FE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2664" y="1144083"/>
            <a:ext cx="5738671" cy="3615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82297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EA920F-7C61-49CB-BF69-E99FBCD5FA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/>
              <a:t>FRAGMENTATION AND RE-ASSEMBLY</a:t>
            </a:r>
            <a:br>
              <a:rPr lang="ka-GE" b="1"/>
            </a:br>
            <a:endParaRPr lang="en-US"/>
          </a:p>
        </p:txBody>
      </p:sp>
      <p:pic>
        <p:nvPicPr>
          <p:cNvPr id="2050" name="Picture 2" descr="Easy Explanation of How Fragmentation Works.">
            <a:extLst>
              <a:ext uri="{FF2B5EF4-FFF2-40B4-BE49-F238E27FC236}">
                <a16:creationId xmlns:a16="http://schemas.microsoft.com/office/drawing/2014/main" id="{C1F54AD0-193A-4D6F-AB7D-A835463322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462" y="1451002"/>
            <a:ext cx="5553075" cy="2886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126443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06D97D-B9A4-46DC-A860-DAF79638F5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DATA LINK LAYER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EC852C-993B-4FF0-9AD0-34D32A2415BC}"/>
              </a:ext>
            </a:extLst>
          </p:cNvPr>
          <p:cNvSpPr txBox="1"/>
          <p:nvPr/>
        </p:nvSpPr>
        <p:spPr>
          <a:xfrm>
            <a:off x="2079886" y="1515339"/>
            <a:ext cx="4984228" cy="21128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US" sz="2000"/>
              <a:t>Framing</a:t>
            </a:r>
            <a:endParaRPr lang="ka-GE" sz="2000"/>
          </a:p>
          <a:p>
            <a:pPr marL="285750" indent="-28575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US" sz="2000"/>
              <a:t>Flow Control</a:t>
            </a:r>
            <a:endParaRPr lang="ka-GE" sz="2000"/>
          </a:p>
          <a:p>
            <a:pPr marL="285750" indent="-28575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US" sz="2000"/>
              <a:t>Error Detection and Correction</a:t>
            </a:r>
            <a:endParaRPr lang="ka-GE" sz="2000"/>
          </a:p>
          <a:p>
            <a:pPr marL="285750" indent="-28575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US" sz="2000"/>
              <a:t>Reliable Data Delivery</a:t>
            </a:r>
          </a:p>
        </p:txBody>
      </p:sp>
    </p:spTree>
    <p:extLst>
      <p:ext uri="{BB962C8B-B14F-4D97-AF65-F5344CB8AC3E}">
        <p14:creationId xmlns:p14="http://schemas.microsoft.com/office/powerpoint/2010/main" val="31000956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3FBC8-8D64-4D22-8901-5B18A0EAE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PEER TO PEER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51604C-95DA-4ED6-9A39-561CD232B3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41232" y="1807654"/>
            <a:ext cx="2900597" cy="1709400"/>
          </a:xfrm>
        </p:spPr>
        <p:txBody>
          <a:bodyPr/>
          <a:lstStyle/>
          <a:p>
            <a:pPr marL="139700" indent="0">
              <a:buNone/>
            </a:pPr>
            <a:r>
              <a:rPr lang="ka-GE">
                <a:effectLst/>
              </a:rPr>
              <a:t>თანაბარუფლებიანი (</a:t>
            </a:r>
            <a:r>
              <a:rPr lang="en-US">
                <a:effectLst/>
              </a:rPr>
              <a:t>P2P) </a:t>
            </a:r>
            <a:r>
              <a:rPr lang="ka-GE">
                <a:effectLst/>
              </a:rPr>
              <a:t>არქიტექტურა საშუალებას აძლევს მოწყობილობებს, გაუზიარონ რესურსები ერთმანეთს სერვერის გარეშე.</a:t>
            </a:r>
          </a:p>
          <a:p>
            <a:pPr marL="139700" indent="0">
              <a:buNone/>
            </a:pPr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AE56E3-9EE5-47D4-96E4-14CC9560B1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397" y="1232393"/>
            <a:ext cx="4803289" cy="2859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7290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3F052-CB8B-44DB-A531-2851FE2FE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framing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51C0EF-8794-42A2-8F5F-A292ED27B7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2277" y="1093735"/>
            <a:ext cx="4359445" cy="3365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69485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063CDC3-C1E9-4A69-BE99-78836C8C8D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00" y="777380"/>
            <a:ext cx="4876800" cy="322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1656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id="{98C94D6E-7DD0-48DE-A2CD-87F091091669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1050400" y="2139150"/>
            <a:ext cx="3141900" cy="865200"/>
          </a:xfrm>
        </p:spPr>
        <p:txBody>
          <a:bodyPr/>
          <a:lstStyle/>
          <a:p>
            <a:r>
              <a:rPr lang="en-US"/>
              <a:t>LLC – Logical Link Control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63659C0F-4D9E-4FFB-8A48-1E475379C8C5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4951702" y="2139150"/>
            <a:ext cx="3141900" cy="865200"/>
          </a:xfrm>
        </p:spPr>
        <p:txBody>
          <a:bodyPr/>
          <a:lstStyle/>
          <a:p>
            <a:r>
              <a:rPr lang="en-US"/>
              <a:t>MAC – Media Access Control</a:t>
            </a:r>
          </a:p>
        </p:txBody>
      </p:sp>
    </p:spTree>
    <p:extLst>
      <p:ext uri="{BB962C8B-B14F-4D97-AF65-F5344CB8AC3E}">
        <p14:creationId xmlns:p14="http://schemas.microsoft.com/office/powerpoint/2010/main" val="254704273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2DE53D-2F7A-46B2-B630-BD7D40EB3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CSMA/CD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C5B81F-D6E8-44E5-B8CC-D8AC33E548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2127" y="1213032"/>
            <a:ext cx="6459746" cy="3369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13264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B511B8-E797-442F-BEA8-E7AD5083B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25" y="146939"/>
            <a:ext cx="7717500" cy="572700"/>
          </a:xfrm>
        </p:spPr>
        <p:txBody>
          <a:bodyPr/>
          <a:lstStyle/>
          <a:p>
            <a:pPr algn="ctr"/>
            <a:r>
              <a:rPr lang="en-US"/>
              <a:t>Physical layer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65EC47-A3D7-4906-8DE1-E5453B6EF6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3332" y="909237"/>
            <a:ext cx="6757286" cy="3800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45199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772C522-3528-4653-854B-146BA756C4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3579" y="596609"/>
            <a:ext cx="6956841" cy="3950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50399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E7941F7-54E0-4D19-BE35-9CBEF02CB7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618389"/>
            <a:ext cx="7620000" cy="3022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B8331C6-B277-44A3-9F8D-92C8B26FA035}"/>
              </a:ext>
            </a:extLst>
          </p:cNvPr>
          <p:cNvSpPr txBox="1"/>
          <p:nvPr/>
        </p:nvSpPr>
        <p:spPr>
          <a:xfrm>
            <a:off x="1687378" y="582282"/>
            <a:ext cx="576924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>
                <a:effectLst/>
              </a:rPr>
              <a:t>Twisted Pair</a:t>
            </a:r>
          </a:p>
          <a:p>
            <a:pPr algn="ctr"/>
            <a:endParaRPr lang="en-US" sz="2800" b="1">
              <a:effectLst/>
              <a:latin typeface="Albert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334507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88B7F-FD4E-46C8-80A8-637608403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Straight through/Crossover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05D8B1-89E1-447B-9FD4-73971B4C3F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2348" y="1017725"/>
            <a:ext cx="5199254" cy="3410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62998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6D0CF8-B297-4518-B0AF-7FC18170B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a-GE">
                <a:effectLst/>
              </a:rPr>
              <a:t>ოპტიკურ-ბოჭკოვანი კაბელები</a:t>
            </a:r>
            <a:br>
              <a:rPr lang="ka-GE">
                <a:effectLst/>
              </a:rPr>
            </a:br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75E4AFB-B43E-4ABD-A6C2-A946F002DC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1738" y="1164959"/>
            <a:ext cx="5360523" cy="346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53994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3D1C87-EF7F-4A2F-B8ED-D6C885513E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PoE Injector/Poe Switch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FB8289-FE34-4255-AB64-6BEF0298D7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655" y="1322815"/>
            <a:ext cx="3265170" cy="326517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A171718-1DA8-4139-84EA-1790E856C4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5345" y="1322815"/>
            <a:ext cx="3606165" cy="3265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3596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E006E-A176-4DC5-83CA-A7D88B9A41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999" y="477182"/>
            <a:ext cx="7704000" cy="572700"/>
          </a:xfrm>
        </p:spPr>
        <p:txBody>
          <a:bodyPr/>
          <a:lstStyle/>
          <a:p>
            <a:pPr algn="ctr"/>
            <a:r>
              <a:rPr lang="en-US"/>
              <a:t>HTTP-Hypertext transfer protocol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1086ADA-46D6-438D-BC56-07994FF014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1801" y="1281659"/>
            <a:ext cx="5380397" cy="3098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24091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282A58-4EE0-48BB-B8AA-C86DF534CA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Transmission Modes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6D4C73D-B779-4ECB-BE38-417C27C8B5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1225" y="1221850"/>
            <a:ext cx="4781550" cy="3476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12082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C2AA69-EB44-4FCF-8682-3AEB37DA38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a-GE"/>
              <a:t>ტოპოლოგია</a:t>
            </a:r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86F9C0-CF40-4FB3-AF43-D3F3FC55FE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278"/>
          <a:stretch/>
        </p:blipFill>
        <p:spPr>
          <a:xfrm>
            <a:off x="720000" y="1281760"/>
            <a:ext cx="7891675" cy="3251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37808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5" name="Google Shape;1605;p36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14013" b="1520"/>
          <a:stretch/>
        </p:blipFill>
        <p:spPr>
          <a:xfrm>
            <a:off x="-25" y="-13725"/>
            <a:ext cx="9143995" cy="5157300"/>
          </a:xfrm>
          <a:prstGeom prst="rect">
            <a:avLst/>
          </a:prstGeom>
        </p:spPr>
      </p:pic>
      <p:sp>
        <p:nvSpPr>
          <p:cNvPr id="1606" name="Google Shape;1606;p36"/>
          <p:cNvSpPr txBox="1">
            <a:spLocks noGrp="1"/>
          </p:cNvSpPr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a-GE"/>
              <a:t>მადლობა!</a:t>
            </a:r>
            <a:endParaRPr/>
          </a:p>
        </p:txBody>
      </p:sp>
      <p:grpSp>
        <p:nvGrpSpPr>
          <p:cNvPr id="1607" name="Google Shape;1607;p36"/>
          <p:cNvGrpSpPr/>
          <p:nvPr/>
        </p:nvGrpSpPr>
        <p:grpSpPr>
          <a:xfrm>
            <a:off x="-497962" y="-2402532"/>
            <a:ext cx="9442425" cy="7984626"/>
            <a:chOff x="-497962" y="-2402532"/>
            <a:chExt cx="9442425" cy="7984626"/>
          </a:xfrm>
        </p:grpSpPr>
        <p:grpSp>
          <p:nvGrpSpPr>
            <p:cNvPr id="1608" name="Google Shape;1608;p36"/>
            <p:cNvGrpSpPr/>
            <p:nvPr/>
          </p:nvGrpSpPr>
          <p:grpSpPr>
            <a:xfrm>
              <a:off x="4589284" y="-2402532"/>
              <a:ext cx="4355179" cy="2890037"/>
              <a:chOff x="4589284" y="-2402532"/>
              <a:chExt cx="4355179" cy="2890037"/>
            </a:xfrm>
          </p:grpSpPr>
          <p:sp>
            <p:nvSpPr>
              <p:cNvPr id="1609" name="Google Shape;1609;p36"/>
              <p:cNvSpPr/>
              <p:nvPr/>
            </p:nvSpPr>
            <p:spPr>
              <a:xfrm rot="-2040502">
                <a:off x="4627083" y="192930"/>
                <a:ext cx="194703" cy="194703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1610" name="Google Shape;1610;p36"/>
              <p:cNvSpPr/>
              <p:nvPr/>
            </p:nvSpPr>
            <p:spPr>
              <a:xfrm rot="-2040502">
                <a:off x="7193806" y="-2094369"/>
                <a:ext cx="194703" cy="194703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1611" name="Google Shape;1611;p36"/>
              <p:cNvSpPr/>
              <p:nvPr/>
            </p:nvSpPr>
            <p:spPr>
              <a:xfrm rot="-2039936">
                <a:off x="7657969" y="-331832"/>
                <a:ext cx="401304" cy="401304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1612" name="Google Shape;1612;p36"/>
              <p:cNvSpPr/>
              <p:nvPr/>
            </p:nvSpPr>
            <p:spPr>
              <a:xfrm rot="-2047713">
                <a:off x="6999695" y="-800627"/>
                <a:ext cx="130469" cy="130469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1613" name="Google Shape;1613;p36"/>
              <p:cNvSpPr/>
              <p:nvPr/>
            </p:nvSpPr>
            <p:spPr>
              <a:xfrm rot="-2045153">
                <a:off x="6126796" y="-832163"/>
                <a:ext cx="96354" cy="96354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1614" name="Google Shape;1614;p36"/>
              <p:cNvSpPr/>
              <p:nvPr/>
            </p:nvSpPr>
            <p:spPr>
              <a:xfrm rot="-2047713">
                <a:off x="6039211" y="-2377167"/>
                <a:ext cx="130469" cy="130469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1615" name="Google Shape;1615;p36"/>
              <p:cNvSpPr/>
              <p:nvPr/>
            </p:nvSpPr>
            <p:spPr>
              <a:xfrm rot="-2047713">
                <a:off x="6268216" y="-105290"/>
                <a:ext cx="130469" cy="130469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1616" name="Google Shape;1616;p36"/>
              <p:cNvSpPr/>
              <p:nvPr/>
            </p:nvSpPr>
            <p:spPr>
              <a:xfrm rot="-2045153">
                <a:off x="8100376" y="-1339754"/>
                <a:ext cx="96354" cy="9635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cxnSp>
            <p:nvCxnSpPr>
              <p:cNvPr id="1617" name="Google Shape;1617;p36"/>
              <p:cNvCxnSpPr>
                <a:stCxn id="1613" idx="5"/>
                <a:endCxn id="1612" idx="1"/>
              </p:cNvCxnSpPr>
              <p:nvPr/>
            </p:nvCxnSpPr>
            <p:spPr>
              <a:xfrm>
                <a:off x="6222278" y="-774864"/>
                <a:ext cx="778500" cy="27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18" name="Google Shape;1618;p36"/>
              <p:cNvCxnSpPr>
                <a:stCxn id="1614" idx="4"/>
                <a:endCxn id="1612" idx="0"/>
              </p:cNvCxnSpPr>
              <p:nvPr/>
            </p:nvCxnSpPr>
            <p:spPr>
              <a:xfrm>
                <a:off x="6141046" y="-2257932"/>
                <a:ext cx="887400" cy="1468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19" name="Google Shape;1619;p36"/>
              <p:cNvCxnSpPr>
                <a:stCxn id="1609" idx="6"/>
                <a:endCxn id="1613" idx="3"/>
              </p:cNvCxnSpPr>
              <p:nvPr/>
            </p:nvCxnSpPr>
            <p:spPr>
              <a:xfrm rot="10800000" flipH="1">
                <a:off x="4805134" y="-736769"/>
                <a:ext cx="1360800" cy="972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20" name="Google Shape;1620;p36"/>
              <p:cNvCxnSpPr>
                <a:stCxn id="1613" idx="7"/>
                <a:endCxn id="1614" idx="2"/>
              </p:cNvCxnSpPr>
              <p:nvPr/>
            </p:nvCxnSpPr>
            <p:spPr>
              <a:xfrm rot="10800000">
                <a:off x="6050594" y="-2275192"/>
                <a:ext cx="133500" cy="1443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21" name="Google Shape;1621;p36"/>
              <p:cNvCxnSpPr>
                <a:stCxn id="1614" idx="6"/>
                <a:endCxn id="1610" idx="1"/>
              </p:cNvCxnSpPr>
              <p:nvPr/>
            </p:nvCxnSpPr>
            <p:spPr>
              <a:xfrm>
                <a:off x="6158446" y="-2348532"/>
                <a:ext cx="1037100" cy="333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22" name="Google Shape;1622;p36"/>
              <p:cNvCxnSpPr>
                <a:stCxn id="1612" idx="7"/>
                <a:endCxn id="1610" idx="3"/>
              </p:cNvCxnSpPr>
              <p:nvPr/>
            </p:nvCxnSpPr>
            <p:spPr>
              <a:xfrm rot="10800000" flipH="1">
                <a:off x="7077233" y="-1901356"/>
                <a:ext cx="195300" cy="1101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23" name="Google Shape;1623;p36"/>
              <p:cNvCxnSpPr>
                <a:stCxn id="1609" idx="6"/>
                <a:endCxn id="1615" idx="1"/>
              </p:cNvCxnSpPr>
              <p:nvPr/>
            </p:nvCxnSpPr>
            <p:spPr>
              <a:xfrm rot="10800000" flipH="1">
                <a:off x="4805134" y="-52469"/>
                <a:ext cx="1464300" cy="288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24" name="Google Shape;1624;p36"/>
              <p:cNvCxnSpPr>
                <a:stCxn id="1615" idx="6"/>
                <a:endCxn id="1612" idx="2"/>
              </p:cNvCxnSpPr>
              <p:nvPr/>
            </p:nvCxnSpPr>
            <p:spPr>
              <a:xfrm rot="10800000" flipH="1">
                <a:off x="6387451" y="-698855"/>
                <a:ext cx="623400" cy="622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25" name="Google Shape;1625;p36"/>
              <p:cNvCxnSpPr>
                <a:stCxn id="1615" idx="5"/>
                <a:endCxn id="1611" idx="1"/>
              </p:cNvCxnSpPr>
              <p:nvPr/>
            </p:nvCxnSpPr>
            <p:spPr>
              <a:xfrm rot="10800000" flipH="1">
                <a:off x="6397515" y="-169351"/>
                <a:ext cx="1264200" cy="141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26" name="Google Shape;1626;p36"/>
              <p:cNvCxnSpPr>
                <a:stCxn id="1611" idx="0"/>
                <a:endCxn id="1612" idx="5"/>
              </p:cNvCxnSpPr>
              <p:nvPr/>
            </p:nvCxnSpPr>
            <p:spPr>
              <a:xfrm rot="10800000">
                <a:off x="7129021" y="-723230"/>
                <a:ext cx="617400" cy="425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27" name="Google Shape;1627;p36"/>
              <p:cNvCxnSpPr>
                <a:stCxn id="1611" idx="7"/>
                <a:endCxn id="1616" idx="3"/>
              </p:cNvCxnSpPr>
              <p:nvPr/>
            </p:nvCxnSpPr>
            <p:spPr>
              <a:xfrm rot="10800000" flipH="1">
                <a:off x="7896910" y="-1244345"/>
                <a:ext cx="242400" cy="916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28" name="Google Shape;1628;p36"/>
              <p:cNvCxnSpPr>
                <a:stCxn id="1612" idx="6"/>
                <a:endCxn id="1616" idx="2"/>
              </p:cNvCxnSpPr>
              <p:nvPr/>
            </p:nvCxnSpPr>
            <p:spPr>
              <a:xfrm rot="10800000" flipH="1">
                <a:off x="7118930" y="-1264592"/>
                <a:ext cx="989700" cy="492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29" name="Google Shape;1629;p36"/>
              <p:cNvCxnSpPr>
                <a:stCxn id="1616" idx="0"/>
                <a:endCxn id="1610" idx="5"/>
              </p:cNvCxnSpPr>
              <p:nvPr/>
            </p:nvCxnSpPr>
            <p:spPr>
              <a:xfrm rot="10800000">
                <a:off x="7386853" y="-1978577"/>
                <a:ext cx="734700" cy="647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30" name="Google Shape;1630;p36"/>
              <p:cNvCxnSpPr>
                <a:stCxn id="1614" idx="5"/>
                <a:endCxn id="1616" idx="1"/>
              </p:cNvCxnSpPr>
              <p:nvPr/>
            </p:nvCxnSpPr>
            <p:spPr>
              <a:xfrm>
                <a:off x="6168510" y="-2299629"/>
                <a:ext cx="1932600" cy="999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31" name="Google Shape;1631;p36"/>
              <p:cNvCxnSpPr>
                <a:stCxn id="1613" idx="6"/>
                <a:endCxn id="1616" idx="1"/>
              </p:cNvCxnSpPr>
              <p:nvPr/>
            </p:nvCxnSpPr>
            <p:spPr>
              <a:xfrm rot="10800000" flipH="1">
                <a:off x="6214873" y="-1300586"/>
                <a:ext cx="1886400" cy="489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32" name="Google Shape;1632;p36"/>
              <p:cNvCxnSpPr>
                <a:stCxn id="1613" idx="4"/>
                <a:endCxn id="1611" idx="1"/>
              </p:cNvCxnSpPr>
              <p:nvPr/>
            </p:nvCxnSpPr>
            <p:spPr>
              <a:xfrm>
                <a:off x="6201973" y="-744086"/>
                <a:ext cx="1459800" cy="574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33" name="Google Shape;1633;p36"/>
              <p:cNvCxnSpPr>
                <a:stCxn id="1610" idx="4"/>
                <a:endCxn id="1611" idx="7"/>
              </p:cNvCxnSpPr>
              <p:nvPr/>
            </p:nvCxnSpPr>
            <p:spPr>
              <a:xfrm>
                <a:off x="7345607" y="-1916318"/>
                <a:ext cx="551400" cy="1588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634" name="Google Shape;1634;p36"/>
              <p:cNvSpPr/>
              <p:nvPr/>
            </p:nvSpPr>
            <p:spPr>
              <a:xfrm rot="-2047713">
                <a:off x="8788629" y="-43062"/>
                <a:ext cx="130469" cy="130469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cxnSp>
            <p:nvCxnSpPr>
              <p:cNvPr id="1635" name="Google Shape;1635;p36"/>
              <p:cNvCxnSpPr>
                <a:stCxn id="1616" idx="4"/>
                <a:endCxn id="1634" idx="7"/>
              </p:cNvCxnSpPr>
              <p:nvPr/>
            </p:nvCxnSpPr>
            <p:spPr>
              <a:xfrm>
                <a:off x="8175553" y="-1251677"/>
                <a:ext cx="690600" cy="1209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36" name="Google Shape;1636;p36"/>
              <p:cNvCxnSpPr>
                <a:stCxn id="1634" idx="1"/>
                <a:endCxn id="1611" idx="5"/>
              </p:cNvCxnSpPr>
              <p:nvPr/>
            </p:nvCxnSpPr>
            <p:spPr>
              <a:xfrm rot="10800000">
                <a:off x="8055700" y="-93031"/>
                <a:ext cx="734100" cy="102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37" name="Google Shape;1637;p36"/>
              <p:cNvCxnSpPr>
                <a:stCxn id="1634" idx="0"/>
                <a:endCxn id="1610" idx="4"/>
              </p:cNvCxnSpPr>
              <p:nvPr/>
            </p:nvCxnSpPr>
            <p:spPr>
              <a:xfrm rot="10800000">
                <a:off x="7345463" y="-1916427"/>
                <a:ext cx="1471800" cy="1884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38" name="Google Shape;1638;p36"/>
              <p:cNvCxnSpPr>
                <a:stCxn id="1634" idx="1"/>
                <a:endCxn id="1612" idx="5"/>
              </p:cNvCxnSpPr>
              <p:nvPr/>
            </p:nvCxnSpPr>
            <p:spPr>
              <a:xfrm rot="10800000">
                <a:off x="7129000" y="-723031"/>
                <a:ext cx="1660800" cy="732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639" name="Google Shape;1639;p36"/>
              <p:cNvSpPr/>
              <p:nvPr/>
            </p:nvSpPr>
            <p:spPr>
              <a:xfrm rot="-2040502">
                <a:off x="7684687" y="255003"/>
                <a:ext cx="194703" cy="194703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cxnSp>
            <p:nvCxnSpPr>
              <p:cNvPr id="1640" name="Google Shape;1640;p36"/>
              <p:cNvCxnSpPr>
                <a:stCxn id="1634" idx="2"/>
                <a:endCxn id="1639" idx="5"/>
              </p:cNvCxnSpPr>
              <p:nvPr/>
            </p:nvCxnSpPr>
            <p:spPr>
              <a:xfrm flipH="1">
                <a:off x="7877663" y="58773"/>
                <a:ext cx="922200" cy="312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41" name="Google Shape;1641;p36"/>
              <p:cNvCxnSpPr>
                <a:stCxn id="1639" idx="1"/>
                <a:endCxn id="1615" idx="5"/>
              </p:cNvCxnSpPr>
              <p:nvPr/>
            </p:nvCxnSpPr>
            <p:spPr>
              <a:xfrm rot="10800000">
                <a:off x="6397373" y="-27707"/>
                <a:ext cx="1289100" cy="361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42" name="Google Shape;1642;p36"/>
              <p:cNvCxnSpPr>
                <a:stCxn id="1639" idx="7"/>
                <a:endCxn id="1611" idx="3"/>
              </p:cNvCxnSpPr>
              <p:nvPr/>
            </p:nvCxnSpPr>
            <p:spPr>
              <a:xfrm rot="10800000" flipH="1">
                <a:off x="7800600" y="65689"/>
                <a:ext cx="19800" cy="191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643" name="Google Shape;1643;p36"/>
            <p:cNvGrpSpPr/>
            <p:nvPr/>
          </p:nvGrpSpPr>
          <p:grpSpPr>
            <a:xfrm rot="10800000" flipH="1">
              <a:off x="-497962" y="2260383"/>
              <a:ext cx="3063625" cy="3321711"/>
              <a:chOff x="-460575" y="-671217"/>
              <a:chExt cx="3063625" cy="3321711"/>
            </a:xfrm>
          </p:grpSpPr>
          <p:cxnSp>
            <p:nvCxnSpPr>
              <p:cNvPr id="1644" name="Google Shape;1644;p36"/>
              <p:cNvCxnSpPr>
                <a:stCxn id="1645" idx="6"/>
                <a:endCxn id="1646" idx="2"/>
              </p:cNvCxnSpPr>
              <p:nvPr/>
            </p:nvCxnSpPr>
            <p:spPr>
              <a:xfrm rot="10800000" flipH="1">
                <a:off x="421801" y="-63292"/>
                <a:ext cx="2023800" cy="476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646" name="Google Shape;1646;p36"/>
              <p:cNvSpPr/>
              <p:nvPr/>
            </p:nvSpPr>
            <p:spPr>
              <a:xfrm>
                <a:off x="2445550" y="-142081"/>
                <a:ext cx="157500" cy="157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1647" name="Google Shape;1647;p36"/>
              <p:cNvSpPr/>
              <p:nvPr/>
            </p:nvSpPr>
            <p:spPr>
              <a:xfrm>
                <a:off x="61646" y="-671217"/>
                <a:ext cx="157500" cy="1575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1648" name="Google Shape;1648;p36"/>
              <p:cNvSpPr/>
              <p:nvPr/>
            </p:nvSpPr>
            <p:spPr>
              <a:xfrm>
                <a:off x="90425" y="2492994"/>
                <a:ext cx="157500" cy="157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1649" name="Google Shape;1649;p36"/>
              <p:cNvSpPr/>
              <p:nvPr/>
            </p:nvSpPr>
            <p:spPr>
              <a:xfrm>
                <a:off x="125826" y="886737"/>
                <a:ext cx="86700" cy="867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1650" name="Google Shape;1650;p36"/>
              <p:cNvSpPr/>
              <p:nvPr/>
            </p:nvSpPr>
            <p:spPr>
              <a:xfrm>
                <a:off x="382949" y="1317288"/>
                <a:ext cx="143400" cy="1575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cxnSp>
            <p:nvCxnSpPr>
              <p:cNvPr id="1651" name="Google Shape;1651;p36"/>
              <p:cNvCxnSpPr>
                <a:stCxn id="1650" idx="4"/>
                <a:endCxn id="1648" idx="0"/>
              </p:cNvCxnSpPr>
              <p:nvPr/>
            </p:nvCxnSpPr>
            <p:spPr>
              <a:xfrm flipH="1">
                <a:off x="169049" y="1474788"/>
                <a:ext cx="285600" cy="1018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52" name="Google Shape;1652;p36"/>
              <p:cNvCxnSpPr>
                <a:stCxn id="1649" idx="4"/>
                <a:endCxn id="1648" idx="0"/>
              </p:cNvCxnSpPr>
              <p:nvPr/>
            </p:nvCxnSpPr>
            <p:spPr>
              <a:xfrm>
                <a:off x="169176" y="973437"/>
                <a:ext cx="0" cy="1519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53" name="Google Shape;1653;p36"/>
              <p:cNvCxnSpPr>
                <a:stCxn id="1649" idx="5"/>
                <a:endCxn id="1650" idx="1"/>
              </p:cNvCxnSpPr>
              <p:nvPr/>
            </p:nvCxnSpPr>
            <p:spPr>
              <a:xfrm>
                <a:off x="199829" y="960741"/>
                <a:ext cx="204000" cy="379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54" name="Google Shape;1654;p36"/>
              <p:cNvCxnSpPr>
                <a:stCxn id="1649" idx="0"/>
                <a:endCxn id="1647" idx="4"/>
              </p:cNvCxnSpPr>
              <p:nvPr/>
            </p:nvCxnSpPr>
            <p:spPr>
              <a:xfrm rot="10800000">
                <a:off x="140376" y="-513663"/>
                <a:ext cx="28800" cy="1400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55" name="Google Shape;1655;p36"/>
              <p:cNvCxnSpPr>
                <a:stCxn id="1649" idx="7"/>
                <a:endCxn id="1645" idx="3"/>
              </p:cNvCxnSpPr>
              <p:nvPr/>
            </p:nvCxnSpPr>
            <p:spPr>
              <a:xfrm rot="10800000" flipH="1">
                <a:off x="199829" y="443734"/>
                <a:ext cx="147900" cy="455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56" name="Google Shape;1656;p36"/>
              <p:cNvCxnSpPr>
                <a:stCxn id="1647" idx="5"/>
                <a:endCxn id="1645" idx="0"/>
              </p:cNvCxnSpPr>
              <p:nvPr/>
            </p:nvCxnSpPr>
            <p:spPr>
              <a:xfrm>
                <a:off x="196080" y="-536782"/>
                <a:ext cx="182400" cy="906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57" name="Google Shape;1657;p36"/>
              <p:cNvCxnSpPr>
                <a:stCxn id="1647" idx="6"/>
                <a:endCxn id="1646" idx="2"/>
              </p:cNvCxnSpPr>
              <p:nvPr/>
            </p:nvCxnSpPr>
            <p:spPr>
              <a:xfrm>
                <a:off x="219146" y="-592467"/>
                <a:ext cx="2226300" cy="529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58" name="Google Shape;1658;p36"/>
              <p:cNvCxnSpPr>
                <a:stCxn id="1659" idx="1"/>
                <a:endCxn id="1647" idx="5"/>
              </p:cNvCxnSpPr>
              <p:nvPr/>
            </p:nvCxnSpPr>
            <p:spPr>
              <a:xfrm rot="10800000">
                <a:off x="195958" y="-536780"/>
                <a:ext cx="600600" cy="723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60" name="Google Shape;1660;p36"/>
              <p:cNvCxnSpPr>
                <a:stCxn id="1650" idx="0"/>
                <a:endCxn id="1645" idx="4"/>
              </p:cNvCxnSpPr>
              <p:nvPr/>
            </p:nvCxnSpPr>
            <p:spPr>
              <a:xfrm rot="10800000">
                <a:off x="378449" y="456588"/>
                <a:ext cx="76200" cy="860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61" name="Google Shape;1661;p36"/>
              <p:cNvCxnSpPr>
                <a:stCxn id="1650" idx="0"/>
                <a:endCxn id="1659" idx="3"/>
              </p:cNvCxnSpPr>
              <p:nvPr/>
            </p:nvCxnSpPr>
            <p:spPr>
              <a:xfrm rot="10800000" flipH="1">
                <a:off x="454649" y="268188"/>
                <a:ext cx="342000" cy="1049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662" name="Google Shape;1662;p36"/>
              <p:cNvSpPr/>
              <p:nvPr/>
            </p:nvSpPr>
            <p:spPr>
              <a:xfrm>
                <a:off x="987225" y="-92131"/>
                <a:ext cx="157500" cy="1575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cxnSp>
            <p:nvCxnSpPr>
              <p:cNvPr id="1663" name="Google Shape;1663;p36"/>
              <p:cNvCxnSpPr>
                <a:stCxn id="1647" idx="5"/>
                <a:endCxn id="1662" idx="1"/>
              </p:cNvCxnSpPr>
              <p:nvPr/>
            </p:nvCxnSpPr>
            <p:spPr>
              <a:xfrm>
                <a:off x="196080" y="-536782"/>
                <a:ext cx="814200" cy="467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64" name="Google Shape;1664;p36"/>
              <p:cNvCxnSpPr>
                <a:stCxn id="1659" idx="7"/>
                <a:endCxn id="1662" idx="3"/>
              </p:cNvCxnSpPr>
              <p:nvPr/>
            </p:nvCxnSpPr>
            <p:spPr>
              <a:xfrm rot="10800000" flipH="1">
                <a:off x="877592" y="42220"/>
                <a:ext cx="132600" cy="144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65" name="Google Shape;1665;p36"/>
              <p:cNvCxnSpPr>
                <a:stCxn id="1662" idx="6"/>
                <a:endCxn id="1646" idx="2"/>
              </p:cNvCxnSpPr>
              <p:nvPr/>
            </p:nvCxnSpPr>
            <p:spPr>
              <a:xfrm rot="10800000" flipH="1">
                <a:off x="1144725" y="-63481"/>
                <a:ext cx="1300800" cy="50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666" name="Google Shape;1666;p36"/>
              <p:cNvSpPr/>
              <p:nvPr/>
            </p:nvSpPr>
            <p:spPr>
              <a:xfrm>
                <a:off x="-460575" y="540519"/>
                <a:ext cx="157500" cy="1575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cxnSp>
            <p:nvCxnSpPr>
              <p:cNvPr id="1667" name="Google Shape;1667;p36"/>
              <p:cNvCxnSpPr>
                <a:stCxn id="1666" idx="0"/>
                <a:endCxn id="1647" idx="3"/>
              </p:cNvCxnSpPr>
              <p:nvPr/>
            </p:nvCxnSpPr>
            <p:spPr>
              <a:xfrm rot="10800000" flipH="1">
                <a:off x="-381825" y="-536781"/>
                <a:ext cx="466500" cy="1077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68" name="Google Shape;1668;p36"/>
              <p:cNvCxnSpPr>
                <a:stCxn id="1666" idx="6"/>
                <a:endCxn id="1645" idx="3"/>
              </p:cNvCxnSpPr>
              <p:nvPr/>
            </p:nvCxnSpPr>
            <p:spPr>
              <a:xfrm rot="10800000" flipH="1">
                <a:off x="-303075" y="443769"/>
                <a:ext cx="651000" cy="175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69" name="Google Shape;1669;p36"/>
              <p:cNvCxnSpPr>
                <a:stCxn id="1666" idx="5"/>
                <a:endCxn id="1649" idx="1"/>
              </p:cNvCxnSpPr>
              <p:nvPr/>
            </p:nvCxnSpPr>
            <p:spPr>
              <a:xfrm>
                <a:off x="-326140" y="674953"/>
                <a:ext cx="464700" cy="224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70" name="Google Shape;1670;p36"/>
              <p:cNvCxnSpPr>
                <a:stCxn id="1666" idx="5"/>
                <a:endCxn id="1648" idx="1"/>
              </p:cNvCxnSpPr>
              <p:nvPr/>
            </p:nvCxnSpPr>
            <p:spPr>
              <a:xfrm>
                <a:off x="-326140" y="674953"/>
                <a:ext cx="439500" cy="1841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659" name="Google Shape;1659;p36"/>
              <p:cNvSpPr/>
              <p:nvPr/>
            </p:nvSpPr>
            <p:spPr>
              <a:xfrm>
                <a:off x="779775" y="170338"/>
                <a:ext cx="114600" cy="114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1645" name="Google Shape;1645;p36"/>
              <p:cNvSpPr/>
              <p:nvPr/>
            </p:nvSpPr>
            <p:spPr>
              <a:xfrm>
                <a:off x="335101" y="369758"/>
                <a:ext cx="86700" cy="867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</p:grpSp>
      <p:grpSp>
        <p:nvGrpSpPr>
          <p:cNvPr id="1671" name="Google Shape;1671;p36"/>
          <p:cNvGrpSpPr/>
          <p:nvPr/>
        </p:nvGrpSpPr>
        <p:grpSpPr>
          <a:xfrm>
            <a:off x="3132451" y="3639438"/>
            <a:ext cx="5812012" cy="1415987"/>
            <a:chOff x="3132451" y="3639438"/>
            <a:chExt cx="5812012" cy="1415987"/>
          </a:xfrm>
        </p:grpSpPr>
        <p:grpSp>
          <p:nvGrpSpPr>
            <p:cNvPr id="1672" name="Google Shape;1672;p36"/>
            <p:cNvGrpSpPr/>
            <p:nvPr/>
          </p:nvGrpSpPr>
          <p:grpSpPr>
            <a:xfrm rot="10800000" flipH="1">
              <a:off x="8538188" y="3639438"/>
              <a:ext cx="406275" cy="563575"/>
              <a:chOff x="140150" y="4340075"/>
              <a:chExt cx="406275" cy="563575"/>
            </a:xfrm>
          </p:grpSpPr>
          <p:sp>
            <p:nvSpPr>
              <p:cNvPr id="1673" name="Google Shape;1673;p36"/>
              <p:cNvSpPr/>
              <p:nvPr/>
            </p:nvSpPr>
            <p:spPr>
              <a:xfrm rot="10800000">
                <a:off x="140150" y="4340075"/>
                <a:ext cx="86700" cy="867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1674" name="Google Shape;1674;p36"/>
              <p:cNvSpPr/>
              <p:nvPr/>
            </p:nvSpPr>
            <p:spPr>
              <a:xfrm rot="10800000">
                <a:off x="298325" y="4657175"/>
                <a:ext cx="140100" cy="1401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1675" name="Google Shape;1675;p36"/>
              <p:cNvSpPr/>
              <p:nvPr/>
            </p:nvSpPr>
            <p:spPr>
              <a:xfrm rot="10800000">
                <a:off x="495125" y="4852350"/>
                <a:ext cx="51300" cy="51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1676" name="Google Shape;1676;p36"/>
              <p:cNvSpPr/>
              <p:nvPr/>
            </p:nvSpPr>
            <p:spPr>
              <a:xfrm rot="10800000">
                <a:off x="165050" y="4657175"/>
                <a:ext cx="51300" cy="513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  <p:grpSp>
          <p:nvGrpSpPr>
            <p:cNvPr id="1677" name="Google Shape;1677;p36"/>
            <p:cNvGrpSpPr/>
            <p:nvPr/>
          </p:nvGrpSpPr>
          <p:grpSpPr>
            <a:xfrm rot="10800000">
              <a:off x="3132451" y="4732750"/>
              <a:ext cx="298275" cy="322675"/>
              <a:chOff x="8667225" y="681525"/>
              <a:chExt cx="298275" cy="322675"/>
            </a:xfrm>
          </p:grpSpPr>
          <p:sp>
            <p:nvSpPr>
              <p:cNvPr id="1678" name="Google Shape;1678;p36"/>
              <p:cNvSpPr/>
              <p:nvPr/>
            </p:nvSpPr>
            <p:spPr>
              <a:xfrm rot="10800000">
                <a:off x="8667225" y="821625"/>
                <a:ext cx="86700" cy="867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1679" name="Google Shape;1679;p36"/>
              <p:cNvSpPr/>
              <p:nvPr/>
            </p:nvSpPr>
            <p:spPr>
              <a:xfrm rot="10800000">
                <a:off x="8825400" y="681525"/>
                <a:ext cx="140100" cy="140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1680" name="Google Shape;1680;p36"/>
              <p:cNvSpPr/>
              <p:nvPr/>
            </p:nvSpPr>
            <p:spPr>
              <a:xfrm rot="10800000">
                <a:off x="8869800" y="952900"/>
                <a:ext cx="51300" cy="51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20EAE4-126E-4DB0-9452-85EE9F31BB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HTTP REQUEST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20E265-349E-453B-886C-B08DCB651E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63" t="24973" r="30496" b="4207"/>
          <a:stretch/>
        </p:blipFill>
        <p:spPr>
          <a:xfrm>
            <a:off x="1946861" y="1313708"/>
            <a:ext cx="5250278" cy="3205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2557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EEF2372-2C7C-4458-A0F5-AD71DCC35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HTTP REQUEST MESSAGES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733F7CF8-AFA5-41F7-99CB-046BBC102C7C}"/>
              </a:ext>
            </a:extLst>
          </p:cNvPr>
          <p:cNvSpPr>
            <a:spLocks noGrp="1"/>
          </p:cNvSpPr>
          <p:nvPr>
            <p:ph type="title" idx="5"/>
          </p:nvPr>
        </p:nvSpPr>
        <p:spPr/>
        <p:txBody>
          <a:bodyPr/>
          <a:lstStyle/>
          <a:p>
            <a:r>
              <a:rPr lang="en-US"/>
              <a:t>1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4F241F77-B9E5-4320-B106-3C1573DCEC29}"/>
              </a:ext>
            </a:extLst>
          </p:cNvPr>
          <p:cNvSpPr>
            <a:spLocks noGrp="1"/>
          </p:cNvSpPr>
          <p:nvPr>
            <p:ph type="title" idx="6"/>
          </p:nvPr>
        </p:nvSpPr>
        <p:spPr/>
        <p:txBody>
          <a:bodyPr/>
          <a:lstStyle/>
          <a:p>
            <a:r>
              <a:rPr lang="en-US"/>
              <a:t>3</a:t>
            </a: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C5BE1261-1F56-4A74-8C31-D71A0505E6D7}"/>
              </a:ext>
            </a:extLst>
          </p:cNvPr>
          <p:cNvSpPr>
            <a:spLocks noGrp="1"/>
          </p:cNvSpPr>
          <p:nvPr>
            <p:ph type="title" idx="7"/>
          </p:nvPr>
        </p:nvSpPr>
        <p:spPr/>
        <p:txBody>
          <a:bodyPr/>
          <a:lstStyle/>
          <a:p>
            <a:r>
              <a:rPr lang="en-US"/>
              <a:t>2</a:t>
            </a: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CA727A0F-1396-4E23-B50B-80F7E3368ACA}"/>
              </a:ext>
            </a:extLst>
          </p:cNvPr>
          <p:cNvSpPr>
            <a:spLocks noGrp="1"/>
          </p:cNvSpPr>
          <p:nvPr>
            <p:ph type="title" idx="8"/>
          </p:nvPr>
        </p:nvSpPr>
        <p:spPr/>
        <p:txBody>
          <a:bodyPr/>
          <a:lstStyle/>
          <a:p>
            <a:r>
              <a:rPr lang="en-US"/>
              <a:t>4</a:t>
            </a:r>
          </a:p>
        </p:txBody>
      </p:sp>
      <p:sp>
        <p:nvSpPr>
          <p:cNvPr id="13" name="Subtitle 12">
            <a:extLst>
              <a:ext uri="{FF2B5EF4-FFF2-40B4-BE49-F238E27FC236}">
                <a16:creationId xmlns:a16="http://schemas.microsoft.com/office/drawing/2014/main" id="{066B2927-9983-4A13-B95B-559FF401F101}"/>
              </a:ext>
            </a:extLst>
          </p:cNvPr>
          <p:cNvSpPr>
            <a:spLocks noGrp="1"/>
          </p:cNvSpPr>
          <p:nvPr>
            <p:ph type="subTitle" idx="9"/>
          </p:nvPr>
        </p:nvSpPr>
        <p:spPr/>
        <p:txBody>
          <a:bodyPr anchor="ctr"/>
          <a:lstStyle/>
          <a:p>
            <a:r>
              <a:rPr lang="en-US"/>
              <a:t>GET</a:t>
            </a:r>
          </a:p>
        </p:txBody>
      </p:sp>
      <p:sp>
        <p:nvSpPr>
          <p:cNvPr id="14" name="Subtitle 13">
            <a:extLst>
              <a:ext uri="{FF2B5EF4-FFF2-40B4-BE49-F238E27FC236}">
                <a16:creationId xmlns:a16="http://schemas.microsoft.com/office/drawing/2014/main" id="{32F56E1F-A7C7-4DCC-B895-E20F26EA1CF6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 anchor="ctr"/>
          <a:lstStyle/>
          <a:p>
            <a:r>
              <a:rPr lang="en-US"/>
              <a:t>POST</a:t>
            </a:r>
          </a:p>
        </p:txBody>
      </p:sp>
      <p:sp>
        <p:nvSpPr>
          <p:cNvPr id="15" name="Subtitle 14">
            <a:extLst>
              <a:ext uri="{FF2B5EF4-FFF2-40B4-BE49-F238E27FC236}">
                <a16:creationId xmlns:a16="http://schemas.microsoft.com/office/drawing/2014/main" id="{271BAAAB-FF21-4D6F-A49C-CD7D847571E1}"/>
              </a:ext>
            </a:extLst>
          </p:cNvPr>
          <p:cNvSpPr>
            <a:spLocks noGrp="1"/>
          </p:cNvSpPr>
          <p:nvPr>
            <p:ph type="subTitle" idx="14"/>
          </p:nvPr>
        </p:nvSpPr>
        <p:spPr>
          <a:xfrm>
            <a:off x="1574176" y="2933700"/>
            <a:ext cx="2884800" cy="903900"/>
          </a:xfrm>
        </p:spPr>
        <p:txBody>
          <a:bodyPr anchor="ctr"/>
          <a:lstStyle/>
          <a:p>
            <a:r>
              <a:rPr lang="en-US"/>
              <a:t>PUT</a:t>
            </a:r>
          </a:p>
        </p:txBody>
      </p:sp>
      <p:sp>
        <p:nvSpPr>
          <p:cNvPr id="16" name="Subtitle 15">
            <a:extLst>
              <a:ext uri="{FF2B5EF4-FFF2-40B4-BE49-F238E27FC236}">
                <a16:creationId xmlns:a16="http://schemas.microsoft.com/office/drawing/2014/main" id="{A50127C7-31E8-4D00-990B-BF7C90B006D7}"/>
              </a:ext>
            </a:extLst>
          </p:cNvPr>
          <p:cNvSpPr>
            <a:spLocks noGrp="1"/>
          </p:cNvSpPr>
          <p:nvPr>
            <p:ph type="subTitle" idx="15"/>
          </p:nvPr>
        </p:nvSpPr>
        <p:spPr/>
        <p:txBody>
          <a:bodyPr anchor="ctr"/>
          <a:lstStyle/>
          <a:p>
            <a:r>
              <a:rPr lang="en-US"/>
              <a:t>DELETE</a:t>
            </a:r>
          </a:p>
        </p:txBody>
      </p:sp>
    </p:spTree>
    <p:extLst>
      <p:ext uri="{BB962C8B-B14F-4D97-AF65-F5344CB8AC3E}">
        <p14:creationId xmlns:p14="http://schemas.microsoft.com/office/powerpoint/2010/main" val="32961327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F588F0-4A82-4090-8D43-23EFE1146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HTTP RESPONSE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84534A-5E4B-49C4-8B75-3F4A3FF24F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8087" y="1261780"/>
            <a:ext cx="5727825" cy="3436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904416"/>
      </p:ext>
    </p:extLst>
  </p:cSld>
  <p:clrMapOvr>
    <a:masterClrMapping/>
  </p:clrMapOvr>
</p:sld>
</file>

<file path=ppt/theme/theme1.xml><?xml version="1.0" encoding="utf-8"?>
<a:theme xmlns:a="http://schemas.openxmlformats.org/drawingml/2006/main" name="Discrete Mathematics: Graph Theory and Networks - 12th Grade by Slidesgo">
  <a:themeElements>
    <a:clrScheme name="Simple Light">
      <a:dk1>
        <a:srgbClr val="1A1A1A"/>
      </a:dk1>
      <a:lt1>
        <a:srgbClr val="FEFDFA"/>
      </a:lt1>
      <a:dk2>
        <a:srgbClr val="434343"/>
      </a:dk2>
      <a:lt2>
        <a:srgbClr val="FF2E20"/>
      </a:lt2>
      <a:accent1>
        <a:srgbClr val="FFD966"/>
      </a:accent1>
      <a:accent2>
        <a:srgbClr val="86CF64"/>
      </a:accent2>
      <a:accent3>
        <a:srgbClr val="04B4D8"/>
      </a:accent3>
      <a:accent4>
        <a:srgbClr val="FFFFFF"/>
      </a:accent4>
      <a:accent5>
        <a:srgbClr val="FFFFFF"/>
      </a:accent5>
      <a:accent6>
        <a:srgbClr val="FFFFFF"/>
      </a:accent6>
      <a:hlink>
        <a:srgbClr val="1A1A1A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6138</TotalTime>
  <Words>568</Words>
  <Application>Microsoft Office PowerPoint</Application>
  <PresentationFormat>On-screen Show (16:9)</PresentationFormat>
  <Paragraphs>122</Paragraphs>
  <Slides>62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72" baseType="lpstr">
      <vt:lpstr>Mulish</vt:lpstr>
      <vt:lpstr>DM Sans</vt:lpstr>
      <vt:lpstr>Lato</vt:lpstr>
      <vt:lpstr>Nunito Light</vt:lpstr>
      <vt:lpstr>Arial</vt:lpstr>
      <vt:lpstr>Times New Roman</vt:lpstr>
      <vt:lpstr>Sylfaen</vt:lpstr>
      <vt:lpstr>Calibri</vt:lpstr>
      <vt:lpstr>Albert Sans</vt:lpstr>
      <vt:lpstr>Discrete Mathematics: Graph Theory and Networks - 12th Grade by Slidesgo</vt:lpstr>
      <vt:lpstr>OSI Model</vt:lpstr>
      <vt:lpstr>OSI Model - Open Systems Interconnection</vt:lpstr>
      <vt:lpstr>APPLICATION LAYER</vt:lpstr>
      <vt:lpstr>CLIENT-SERVER ARCHITECTURE</vt:lpstr>
      <vt:lpstr>PEER TO PEER</vt:lpstr>
      <vt:lpstr>HTTP-Hypertext transfer protocol</vt:lpstr>
      <vt:lpstr>HTTP REQUEST</vt:lpstr>
      <vt:lpstr>HTTP REQUEST MESSAGES</vt:lpstr>
      <vt:lpstr>HTTP RESPONSE</vt:lpstr>
      <vt:lpstr>HTTP STATUS CODE</vt:lpstr>
      <vt:lpstr>HTTP CONNECTION</vt:lpstr>
      <vt:lpstr>HTTP CONNECTION</vt:lpstr>
      <vt:lpstr>Cookies</vt:lpstr>
      <vt:lpstr>HTTP WEB CACH</vt:lpstr>
      <vt:lpstr>Conditional GET</vt:lpstr>
      <vt:lpstr>SMTP-Simple mail transfer protocol</vt:lpstr>
      <vt:lpstr>IMAP/POP3</vt:lpstr>
      <vt:lpstr>DNS-Domain name system</vt:lpstr>
      <vt:lpstr>PowerPoint Presentation</vt:lpstr>
      <vt:lpstr>PowerPoint Presentation</vt:lpstr>
      <vt:lpstr>DHCP-Dynamic Host Configuration Protocol </vt:lpstr>
      <vt:lpstr>PowerPoint Presentation</vt:lpstr>
      <vt:lpstr>Presentation layer</vt:lpstr>
      <vt:lpstr>SSL-Secure Sockets Layer TLS-Transport Layer Security</vt:lpstr>
      <vt:lpstr>SESSION LAYER</vt:lpstr>
      <vt:lpstr>TRANSPORT LAYER</vt:lpstr>
      <vt:lpstr>MULTIPLEXING/DEMULTIPLEXING</vt:lpstr>
      <vt:lpstr>PowerPoint Presentation</vt:lpstr>
      <vt:lpstr>TCP-Transmission control protocol</vt:lpstr>
      <vt:lpstr>PowerPoint Presentation</vt:lpstr>
      <vt:lpstr>Checksums</vt:lpstr>
      <vt:lpstr>PowerPoint Presentation</vt:lpstr>
      <vt:lpstr>PowerPoint Presentation</vt:lpstr>
      <vt:lpstr>Establishing connections:Three-way handshake</vt:lpstr>
      <vt:lpstr>Terminating connections:four way handshakes</vt:lpstr>
      <vt:lpstr>TCP Sequencing/acknowledgment</vt:lpstr>
      <vt:lpstr>TCP retransmission</vt:lpstr>
      <vt:lpstr>TCP flow control:Windows size</vt:lpstr>
      <vt:lpstr>UDP-User datagram protocol</vt:lpstr>
      <vt:lpstr>PowerPoint Presentation</vt:lpstr>
      <vt:lpstr>UDP VS TCP</vt:lpstr>
      <vt:lpstr>NETWORK LAYER</vt:lpstr>
      <vt:lpstr>PowerPoint Presentation</vt:lpstr>
      <vt:lpstr>PowerPoint Presentation</vt:lpstr>
      <vt:lpstr>PowerPoint Presentation</vt:lpstr>
      <vt:lpstr>როუტინგი</vt:lpstr>
      <vt:lpstr>ენკაფსულაცია</vt:lpstr>
      <vt:lpstr>FRAGMENTATION AND RE-ASSEMBLY </vt:lpstr>
      <vt:lpstr>DATA LINK LAYER</vt:lpstr>
      <vt:lpstr>framing</vt:lpstr>
      <vt:lpstr>PowerPoint Presentation</vt:lpstr>
      <vt:lpstr>PowerPoint Presentation</vt:lpstr>
      <vt:lpstr>CSMA/CD</vt:lpstr>
      <vt:lpstr>Physical layer</vt:lpstr>
      <vt:lpstr>PowerPoint Presentation</vt:lpstr>
      <vt:lpstr>PowerPoint Presentation</vt:lpstr>
      <vt:lpstr>Straight through/Crossover</vt:lpstr>
      <vt:lpstr>ოპტიკურ-ბოჭკოვანი კაბელები </vt:lpstr>
      <vt:lpstr>PoE Injector/Poe Switch</vt:lpstr>
      <vt:lpstr>Transmission Modes</vt:lpstr>
      <vt:lpstr>ტოპოლოგია</vt:lpstr>
      <vt:lpstr>მადლობა!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OSI Model</dc:title>
  <dc:creator>Lizi</dc:creator>
  <cp:lastModifiedBy>irakli keleptrishvili</cp:lastModifiedBy>
  <cp:revision>20</cp:revision>
  <dcterms:modified xsi:type="dcterms:W3CDTF">2025-08-20T10:36:21Z</dcterms:modified>
</cp:coreProperties>
</file>